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mMz7uUm71NQK6p/XST0RGD==" textCheckSum="" fHybridRaster="0" shapeId="989188" ver="1"/>
</file>