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73" r:id="rId5"/>
    <p:sldId id="269" r:id="rId6"/>
    <p:sldId id="257" r:id="rId7"/>
    <p:sldId id="268" r:id="rId8"/>
    <p:sldId id="277" r:id="rId9"/>
    <p:sldId id="278" r:id="rId10"/>
    <p:sldId id="372" r:id="rId11"/>
    <p:sldId id="373" r:id="rId12"/>
    <p:sldId id="271" r:id="rId13"/>
    <p:sldId id="374" r:id="rId14"/>
    <p:sldId id="375" r:id="rId15"/>
    <p:sldId id="376" r:id="rId16"/>
    <p:sldId id="377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FC0FF-8E50-4F9F-A0D3-6EEC9B2892E0}" v="2675" dt="2022-02-20T12:37:16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ov" userId="ab5c250f-bed5-4964-8432-8341bc17f91f" providerId="ADAL" clId="{EECFC0FF-8E50-4F9F-A0D3-6EEC9B2892E0}"/>
    <pc:docChg chg="undo custSel addSld delSld modSld sldOrd">
      <pc:chgData name="Lionov" userId="ab5c250f-bed5-4964-8432-8341bc17f91f" providerId="ADAL" clId="{EECFC0FF-8E50-4F9F-A0D3-6EEC9B2892E0}" dt="2022-02-20T12:37:16.028" v="3307"/>
      <pc:docMkLst>
        <pc:docMk/>
      </pc:docMkLst>
      <pc:sldChg chg="modSp mod">
        <pc:chgData name="Lionov" userId="ab5c250f-bed5-4964-8432-8341bc17f91f" providerId="ADAL" clId="{EECFC0FF-8E50-4F9F-A0D3-6EEC9B2892E0}" dt="2022-02-20T05:49:13.899" v="1" actId="20577"/>
        <pc:sldMkLst>
          <pc:docMk/>
          <pc:sldMk cId="2219930956" sldId="256"/>
        </pc:sldMkLst>
        <pc:spChg chg="mod">
          <ac:chgData name="Lionov" userId="ab5c250f-bed5-4964-8432-8341bc17f91f" providerId="ADAL" clId="{EECFC0FF-8E50-4F9F-A0D3-6EEC9B2892E0}" dt="2022-02-20T05:49:13.899" v="1" actId="20577"/>
          <ac:spMkLst>
            <pc:docMk/>
            <pc:sldMk cId="2219930956" sldId="256"/>
            <ac:spMk id="3" creationId="{4BF40DAA-9ECB-48B8-A1B4-E7DF2CC77FCA}"/>
          </ac:spMkLst>
        </pc:spChg>
      </pc:sldChg>
      <pc:sldChg chg="modSp mod">
        <pc:chgData name="Lionov" userId="ab5c250f-bed5-4964-8432-8341bc17f91f" providerId="ADAL" clId="{EECFC0FF-8E50-4F9F-A0D3-6EEC9B2892E0}" dt="2022-02-20T12:28:19.989" v="3291" actId="20577"/>
        <pc:sldMkLst>
          <pc:docMk/>
          <pc:sldMk cId="4246461107" sldId="257"/>
        </pc:sldMkLst>
        <pc:graphicFrameChg chg="mod modGraphic">
          <ac:chgData name="Lionov" userId="ab5c250f-bed5-4964-8432-8341bc17f91f" providerId="ADAL" clId="{EECFC0FF-8E50-4F9F-A0D3-6EEC9B2892E0}" dt="2022-02-20T12:28:19.989" v="3291" actId="20577"/>
          <ac:graphicFrameMkLst>
            <pc:docMk/>
            <pc:sldMk cId="4246461107" sldId="257"/>
            <ac:graphicFrameMk id="4" creationId="{17CB184D-56E9-4531-BB29-48594647EAD2}"/>
          </ac:graphicFrameMkLst>
        </pc:graphicFrameChg>
      </pc:sldChg>
      <pc:sldChg chg="modSp mod">
        <pc:chgData name="Lionov" userId="ab5c250f-bed5-4964-8432-8341bc17f91f" providerId="ADAL" clId="{EECFC0FF-8E50-4F9F-A0D3-6EEC9B2892E0}" dt="2022-02-20T06:44:56.359" v="352" actId="20577"/>
        <pc:sldMkLst>
          <pc:docMk/>
          <pc:sldMk cId="2739554520" sldId="268"/>
        </pc:sldMkLst>
        <pc:graphicFrameChg chg="modGraphic">
          <ac:chgData name="Lionov" userId="ab5c250f-bed5-4964-8432-8341bc17f91f" providerId="ADAL" clId="{EECFC0FF-8E50-4F9F-A0D3-6EEC9B2892E0}" dt="2022-02-20T06:44:56.359" v="352" actId="20577"/>
          <ac:graphicFrameMkLst>
            <pc:docMk/>
            <pc:sldMk cId="2739554520" sldId="268"/>
            <ac:graphicFrameMk id="4" creationId="{D7FACBC8-20BF-4CC7-B382-243B4DC1CFDD}"/>
          </ac:graphicFrameMkLst>
        </pc:graphicFrameChg>
      </pc:sldChg>
      <pc:sldChg chg="modSp mod ord">
        <pc:chgData name="Lionov" userId="ab5c250f-bed5-4964-8432-8341bc17f91f" providerId="ADAL" clId="{EECFC0FF-8E50-4F9F-A0D3-6EEC9B2892E0}" dt="2022-02-20T12:28:02.956" v="3282" actId="20577"/>
        <pc:sldMkLst>
          <pc:docMk/>
          <pc:sldMk cId="3366262475" sldId="269"/>
        </pc:sldMkLst>
        <pc:spChg chg="mod">
          <ac:chgData name="Lionov" userId="ab5c250f-bed5-4964-8432-8341bc17f91f" providerId="ADAL" clId="{EECFC0FF-8E50-4F9F-A0D3-6EEC9B2892E0}" dt="2022-02-20T12:27:09.473" v="3190" actId="20577"/>
          <ac:spMkLst>
            <pc:docMk/>
            <pc:sldMk cId="3366262475" sldId="269"/>
            <ac:spMk id="2" creationId="{BF3D956C-61AF-46BB-9A19-B6B235CC7865}"/>
          </ac:spMkLst>
        </pc:spChg>
        <pc:spChg chg="mod">
          <ac:chgData name="Lionov" userId="ab5c250f-bed5-4964-8432-8341bc17f91f" providerId="ADAL" clId="{EECFC0FF-8E50-4F9F-A0D3-6EEC9B2892E0}" dt="2022-02-20T12:28:02.956" v="3282" actId="20577"/>
          <ac:spMkLst>
            <pc:docMk/>
            <pc:sldMk cId="3366262475" sldId="269"/>
            <ac:spMk id="3" creationId="{1D84331F-4EDD-4AAF-9497-1C3BBC2FF382}"/>
          </ac:spMkLst>
        </pc:spChg>
      </pc:sldChg>
      <pc:sldChg chg="modSp modAnim">
        <pc:chgData name="Lionov" userId="ab5c250f-bed5-4964-8432-8341bc17f91f" providerId="ADAL" clId="{EECFC0FF-8E50-4F9F-A0D3-6EEC9B2892E0}" dt="2022-02-20T08:26:17.790" v="3178" actId="20577"/>
        <pc:sldMkLst>
          <pc:docMk/>
          <pc:sldMk cId="820212256" sldId="270"/>
        </pc:sldMkLst>
        <pc:spChg chg="mod">
          <ac:chgData name="Lionov" userId="ab5c250f-bed5-4964-8432-8341bc17f91f" providerId="ADAL" clId="{EECFC0FF-8E50-4F9F-A0D3-6EEC9B2892E0}" dt="2022-02-20T08:26:17.790" v="3178" actId="20577"/>
          <ac:spMkLst>
            <pc:docMk/>
            <pc:sldMk cId="820212256" sldId="270"/>
            <ac:spMk id="3" creationId="{1D84331F-4EDD-4AAF-9497-1C3BBC2FF382}"/>
          </ac:spMkLst>
        </pc:spChg>
      </pc:sldChg>
      <pc:sldChg chg="modSp mod ord modAnim">
        <pc:chgData name="Lionov" userId="ab5c250f-bed5-4964-8432-8341bc17f91f" providerId="ADAL" clId="{EECFC0FF-8E50-4F9F-A0D3-6EEC9B2892E0}" dt="2022-02-20T07:26:12.443" v="1031" actId="27636"/>
        <pc:sldMkLst>
          <pc:docMk/>
          <pc:sldMk cId="1944049421" sldId="271"/>
        </pc:sldMkLst>
        <pc:spChg chg="mod">
          <ac:chgData name="Lionov" userId="ab5c250f-bed5-4964-8432-8341bc17f91f" providerId="ADAL" clId="{EECFC0FF-8E50-4F9F-A0D3-6EEC9B2892E0}" dt="2022-02-20T07:24:24.829" v="987" actId="20577"/>
          <ac:spMkLst>
            <pc:docMk/>
            <pc:sldMk cId="1944049421" sldId="271"/>
            <ac:spMk id="2" creationId="{2AD4C244-EE09-46EB-8523-27C1EA08AF1C}"/>
          </ac:spMkLst>
        </pc:spChg>
        <pc:spChg chg="mod">
          <ac:chgData name="Lionov" userId="ab5c250f-bed5-4964-8432-8341bc17f91f" providerId="ADAL" clId="{EECFC0FF-8E50-4F9F-A0D3-6EEC9B2892E0}" dt="2022-02-20T07:26:12.443" v="1031" actId="27636"/>
          <ac:spMkLst>
            <pc:docMk/>
            <pc:sldMk cId="1944049421" sldId="271"/>
            <ac:spMk id="3" creationId="{A98EA042-9239-44F5-8A96-C428571D0786}"/>
          </ac:spMkLst>
        </pc:spChg>
      </pc:sldChg>
      <pc:sldChg chg="del">
        <pc:chgData name="Lionov" userId="ab5c250f-bed5-4964-8432-8341bc17f91f" providerId="ADAL" clId="{EECFC0FF-8E50-4F9F-A0D3-6EEC9B2892E0}" dt="2022-02-20T07:26:37.036" v="1074" actId="47"/>
        <pc:sldMkLst>
          <pc:docMk/>
          <pc:sldMk cId="3712090496" sldId="274"/>
        </pc:sldMkLst>
      </pc:sldChg>
      <pc:sldChg chg="modSp add mod modAnim">
        <pc:chgData name="Lionov" userId="ab5c250f-bed5-4964-8432-8341bc17f91f" providerId="ADAL" clId="{EECFC0FF-8E50-4F9F-A0D3-6EEC9B2892E0}" dt="2022-02-20T06:51:30.705" v="546" actId="20577"/>
        <pc:sldMkLst>
          <pc:docMk/>
          <pc:sldMk cId="909124853" sldId="277"/>
        </pc:sldMkLst>
        <pc:spChg chg="mod">
          <ac:chgData name="Lionov" userId="ab5c250f-bed5-4964-8432-8341bc17f91f" providerId="ADAL" clId="{EECFC0FF-8E50-4F9F-A0D3-6EEC9B2892E0}" dt="2022-02-20T06:50:22.211" v="399" actId="20577"/>
          <ac:spMkLst>
            <pc:docMk/>
            <pc:sldMk cId="909124853" sldId="277"/>
            <ac:spMk id="2" creationId="{BF3D956C-61AF-46BB-9A19-B6B235CC7865}"/>
          </ac:spMkLst>
        </pc:spChg>
        <pc:spChg chg="mod">
          <ac:chgData name="Lionov" userId="ab5c250f-bed5-4964-8432-8341bc17f91f" providerId="ADAL" clId="{EECFC0FF-8E50-4F9F-A0D3-6EEC9B2892E0}" dt="2022-02-20T06:51:30.705" v="546" actId="20577"/>
          <ac:spMkLst>
            <pc:docMk/>
            <pc:sldMk cId="909124853" sldId="277"/>
            <ac:spMk id="3" creationId="{1D84331F-4EDD-4AAF-9497-1C3BBC2FF382}"/>
          </ac:spMkLst>
        </pc:spChg>
      </pc:sldChg>
      <pc:sldChg chg="modSp add mod modAnim">
        <pc:chgData name="Lionov" userId="ab5c250f-bed5-4964-8432-8341bc17f91f" providerId="ADAL" clId="{EECFC0FF-8E50-4F9F-A0D3-6EEC9B2892E0}" dt="2022-02-20T12:34:52.112" v="3292"/>
        <pc:sldMkLst>
          <pc:docMk/>
          <pc:sldMk cId="1029977904" sldId="278"/>
        </pc:sldMkLst>
        <pc:spChg chg="mod">
          <ac:chgData name="Lionov" userId="ab5c250f-bed5-4964-8432-8341bc17f91f" providerId="ADAL" clId="{EECFC0FF-8E50-4F9F-A0D3-6EEC9B2892E0}" dt="2022-02-20T06:51:50.021" v="556" actId="20577"/>
          <ac:spMkLst>
            <pc:docMk/>
            <pc:sldMk cId="1029977904" sldId="278"/>
            <ac:spMk id="2" creationId="{BF3D956C-61AF-46BB-9A19-B6B235CC7865}"/>
          </ac:spMkLst>
        </pc:spChg>
        <pc:spChg chg="mod">
          <ac:chgData name="Lionov" userId="ab5c250f-bed5-4964-8432-8341bc17f91f" providerId="ADAL" clId="{EECFC0FF-8E50-4F9F-A0D3-6EEC9B2892E0}" dt="2022-02-20T07:18:17.561" v="816" actId="27636"/>
          <ac:spMkLst>
            <pc:docMk/>
            <pc:sldMk cId="1029977904" sldId="278"/>
            <ac:spMk id="3" creationId="{1D84331F-4EDD-4AAF-9497-1C3BBC2FF382}"/>
          </ac:spMkLst>
        </pc:spChg>
      </pc:sldChg>
      <pc:sldChg chg="del">
        <pc:chgData name="Lionov" userId="ab5c250f-bed5-4964-8432-8341bc17f91f" providerId="ADAL" clId="{EECFC0FF-8E50-4F9F-A0D3-6EEC9B2892E0}" dt="2022-02-20T07:19:03.320" v="821" actId="47"/>
        <pc:sldMkLst>
          <pc:docMk/>
          <pc:sldMk cId="584056904" sldId="279"/>
        </pc:sldMkLst>
      </pc:sldChg>
      <pc:sldChg chg="del">
        <pc:chgData name="Lionov" userId="ab5c250f-bed5-4964-8432-8341bc17f91f" providerId="ADAL" clId="{EECFC0FF-8E50-4F9F-A0D3-6EEC9B2892E0}" dt="2022-02-20T07:24:15.474" v="966" actId="47"/>
        <pc:sldMkLst>
          <pc:docMk/>
          <pc:sldMk cId="186087694" sldId="280"/>
        </pc:sldMkLst>
      </pc:sldChg>
      <pc:sldChg chg="modSp del mod ord">
        <pc:chgData name="Lionov" userId="ab5c250f-bed5-4964-8432-8341bc17f91f" providerId="ADAL" clId="{EECFC0FF-8E50-4F9F-A0D3-6EEC9B2892E0}" dt="2022-02-20T07:24:06.880" v="965" actId="47"/>
        <pc:sldMkLst>
          <pc:docMk/>
          <pc:sldMk cId="2538656936" sldId="367"/>
        </pc:sldMkLst>
        <pc:spChg chg="mod">
          <ac:chgData name="Lionov" userId="ab5c250f-bed5-4964-8432-8341bc17f91f" providerId="ADAL" clId="{EECFC0FF-8E50-4F9F-A0D3-6EEC9B2892E0}" dt="2022-02-20T07:19:43.119" v="827" actId="14100"/>
          <ac:spMkLst>
            <pc:docMk/>
            <pc:sldMk cId="2538656936" sldId="367"/>
            <ac:spMk id="2" creationId="{5A1D2790-3A51-47BC-8584-EC6FD4563F4E}"/>
          </ac:spMkLst>
        </pc:spChg>
      </pc:sldChg>
      <pc:sldChg chg="del">
        <pc:chgData name="Lionov" userId="ab5c250f-bed5-4964-8432-8341bc17f91f" providerId="ADAL" clId="{EECFC0FF-8E50-4F9F-A0D3-6EEC9B2892E0}" dt="2022-02-20T07:28:01.455" v="1087" actId="47"/>
        <pc:sldMkLst>
          <pc:docMk/>
          <pc:sldMk cId="932106508" sldId="368"/>
        </pc:sldMkLst>
      </pc:sldChg>
      <pc:sldChg chg="del">
        <pc:chgData name="Lionov" userId="ab5c250f-bed5-4964-8432-8341bc17f91f" providerId="ADAL" clId="{EECFC0FF-8E50-4F9F-A0D3-6EEC9B2892E0}" dt="2022-02-20T07:29:51.055" v="1199" actId="47"/>
        <pc:sldMkLst>
          <pc:docMk/>
          <pc:sldMk cId="1229805051" sldId="370"/>
        </pc:sldMkLst>
      </pc:sldChg>
      <pc:sldChg chg="del">
        <pc:chgData name="Lionov" userId="ab5c250f-bed5-4964-8432-8341bc17f91f" providerId="ADAL" clId="{EECFC0FF-8E50-4F9F-A0D3-6EEC9B2892E0}" dt="2022-02-20T08:04:39.690" v="2050" actId="47"/>
        <pc:sldMkLst>
          <pc:docMk/>
          <pc:sldMk cId="4163553863" sldId="371"/>
        </pc:sldMkLst>
      </pc:sldChg>
      <pc:sldChg chg="modSp add mod modAnim">
        <pc:chgData name="Lionov" userId="ab5c250f-bed5-4964-8432-8341bc17f91f" providerId="ADAL" clId="{EECFC0FF-8E50-4F9F-A0D3-6EEC9B2892E0}" dt="2022-02-20T12:34:59.663" v="3293"/>
        <pc:sldMkLst>
          <pc:docMk/>
          <pc:sldMk cId="3579234879" sldId="372"/>
        </pc:sldMkLst>
        <pc:spChg chg="mod">
          <ac:chgData name="Lionov" userId="ab5c250f-bed5-4964-8432-8341bc17f91f" providerId="ADAL" clId="{EECFC0FF-8E50-4F9F-A0D3-6EEC9B2892E0}" dt="2022-02-20T07:14:31.060" v="654" actId="20577"/>
          <ac:spMkLst>
            <pc:docMk/>
            <pc:sldMk cId="3579234879" sldId="372"/>
            <ac:spMk id="2" creationId="{BF3D956C-61AF-46BB-9A19-B6B235CC7865}"/>
          </ac:spMkLst>
        </pc:spChg>
        <pc:spChg chg="mod">
          <ac:chgData name="Lionov" userId="ab5c250f-bed5-4964-8432-8341bc17f91f" providerId="ADAL" clId="{EECFC0FF-8E50-4F9F-A0D3-6EEC9B2892E0}" dt="2022-02-20T07:18:54.794" v="820" actId="207"/>
          <ac:spMkLst>
            <pc:docMk/>
            <pc:sldMk cId="3579234879" sldId="372"/>
            <ac:spMk id="3" creationId="{1D84331F-4EDD-4AAF-9497-1C3BBC2FF382}"/>
          </ac:spMkLst>
        </pc:spChg>
      </pc:sldChg>
      <pc:sldChg chg="addSp modSp add mod modAnim">
        <pc:chgData name="Lionov" userId="ab5c250f-bed5-4964-8432-8341bc17f91f" providerId="ADAL" clId="{EECFC0FF-8E50-4F9F-A0D3-6EEC9B2892E0}" dt="2022-02-20T12:35:56.853" v="3300"/>
        <pc:sldMkLst>
          <pc:docMk/>
          <pc:sldMk cId="2485661439" sldId="373"/>
        </pc:sldMkLst>
        <pc:spChg chg="mod">
          <ac:chgData name="Lionov" userId="ab5c250f-bed5-4964-8432-8341bc17f91f" providerId="ADAL" clId="{EECFC0FF-8E50-4F9F-A0D3-6EEC9B2892E0}" dt="2022-02-20T07:19:53.709" v="848" actId="20577"/>
          <ac:spMkLst>
            <pc:docMk/>
            <pc:sldMk cId="2485661439" sldId="373"/>
            <ac:spMk id="2" creationId="{BF3D956C-61AF-46BB-9A19-B6B235CC7865}"/>
          </ac:spMkLst>
        </pc:spChg>
        <pc:spChg chg="mod">
          <ac:chgData name="Lionov" userId="ab5c250f-bed5-4964-8432-8341bc17f91f" providerId="ADAL" clId="{EECFC0FF-8E50-4F9F-A0D3-6EEC9B2892E0}" dt="2022-02-20T07:24:01.085" v="964" actId="20577"/>
          <ac:spMkLst>
            <pc:docMk/>
            <pc:sldMk cId="2485661439" sldId="373"/>
            <ac:spMk id="3" creationId="{1D84331F-4EDD-4AAF-9497-1C3BBC2FF382}"/>
          </ac:spMkLst>
        </pc:spChg>
        <pc:picChg chg="add mod">
          <ac:chgData name="Lionov" userId="ab5c250f-bed5-4964-8432-8341bc17f91f" providerId="ADAL" clId="{EECFC0FF-8E50-4F9F-A0D3-6EEC9B2892E0}" dt="2022-02-20T07:22:19.595" v="901" actId="14100"/>
          <ac:picMkLst>
            <pc:docMk/>
            <pc:sldMk cId="2485661439" sldId="373"/>
            <ac:picMk id="4" creationId="{056B216A-DA06-4AD3-B937-F54D83153BCC}"/>
          </ac:picMkLst>
        </pc:picChg>
      </pc:sldChg>
      <pc:sldChg chg="modSp add mod modAnim">
        <pc:chgData name="Lionov" userId="ab5c250f-bed5-4964-8432-8341bc17f91f" providerId="ADAL" clId="{EECFC0FF-8E50-4F9F-A0D3-6EEC9B2892E0}" dt="2022-02-20T07:27:45.984" v="1086" actId="27636"/>
        <pc:sldMkLst>
          <pc:docMk/>
          <pc:sldMk cId="75847744" sldId="374"/>
        </pc:sldMkLst>
        <pc:spChg chg="mod">
          <ac:chgData name="Lionov" userId="ab5c250f-bed5-4964-8432-8341bc17f91f" providerId="ADAL" clId="{EECFC0FF-8E50-4F9F-A0D3-6EEC9B2892E0}" dt="2022-02-20T07:26:34.367" v="1073" actId="20577"/>
          <ac:spMkLst>
            <pc:docMk/>
            <pc:sldMk cId="75847744" sldId="374"/>
            <ac:spMk id="2" creationId="{2AD4C244-EE09-46EB-8523-27C1EA08AF1C}"/>
          </ac:spMkLst>
        </pc:spChg>
        <pc:spChg chg="mod">
          <ac:chgData name="Lionov" userId="ab5c250f-bed5-4964-8432-8341bc17f91f" providerId="ADAL" clId="{EECFC0FF-8E50-4F9F-A0D3-6EEC9B2892E0}" dt="2022-02-20T07:27:45.984" v="1086" actId="27636"/>
          <ac:spMkLst>
            <pc:docMk/>
            <pc:sldMk cId="75847744" sldId="374"/>
            <ac:spMk id="3" creationId="{A98EA042-9239-44F5-8A96-C428571D0786}"/>
          </ac:spMkLst>
        </pc:spChg>
      </pc:sldChg>
      <pc:sldChg chg="modSp add mod modAnim">
        <pc:chgData name="Lionov" userId="ab5c250f-bed5-4964-8432-8341bc17f91f" providerId="ADAL" clId="{EECFC0FF-8E50-4F9F-A0D3-6EEC9B2892E0}" dt="2022-02-20T12:36:39.413" v="3303"/>
        <pc:sldMkLst>
          <pc:docMk/>
          <pc:sldMk cId="3028496787" sldId="375"/>
        </pc:sldMkLst>
        <pc:spChg chg="mod">
          <ac:chgData name="Lionov" userId="ab5c250f-bed5-4964-8432-8341bc17f91f" providerId="ADAL" clId="{EECFC0FF-8E50-4F9F-A0D3-6EEC9B2892E0}" dt="2022-02-20T07:28:16.594" v="1117" actId="20577"/>
          <ac:spMkLst>
            <pc:docMk/>
            <pc:sldMk cId="3028496787" sldId="375"/>
            <ac:spMk id="2" creationId="{2AD4C244-EE09-46EB-8523-27C1EA08AF1C}"/>
          </ac:spMkLst>
        </pc:spChg>
        <pc:spChg chg="mod">
          <ac:chgData name="Lionov" userId="ab5c250f-bed5-4964-8432-8341bc17f91f" providerId="ADAL" clId="{EECFC0FF-8E50-4F9F-A0D3-6EEC9B2892E0}" dt="2022-02-20T07:29:47.468" v="1198" actId="27636"/>
          <ac:spMkLst>
            <pc:docMk/>
            <pc:sldMk cId="3028496787" sldId="375"/>
            <ac:spMk id="3" creationId="{A98EA042-9239-44F5-8A96-C428571D0786}"/>
          </ac:spMkLst>
        </pc:spChg>
      </pc:sldChg>
      <pc:sldChg chg="modSp add mod modAnim">
        <pc:chgData name="Lionov" userId="ab5c250f-bed5-4964-8432-8341bc17f91f" providerId="ADAL" clId="{EECFC0FF-8E50-4F9F-A0D3-6EEC9B2892E0}" dt="2022-02-20T12:37:07.808" v="3306"/>
        <pc:sldMkLst>
          <pc:docMk/>
          <pc:sldMk cId="68240747" sldId="376"/>
        </pc:sldMkLst>
        <pc:spChg chg="mod">
          <ac:chgData name="Lionov" userId="ab5c250f-bed5-4964-8432-8341bc17f91f" providerId="ADAL" clId="{EECFC0FF-8E50-4F9F-A0D3-6EEC9B2892E0}" dt="2022-02-20T07:30:02.553" v="1220" actId="20577"/>
          <ac:spMkLst>
            <pc:docMk/>
            <pc:sldMk cId="68240747" sldId="376"/>
            <ac:spMk id="2" creationId="{2AD4C244-EE09-46EB-8523-27C1EA08AF1C}"/>
          </ac:spMkLst>
        </pc:spChg>
        <pc:spChg chg="mod">
          <ac:chgData name="Lionov" userId="ab5c250f-bed5-4964-8432-8341bc17f91f" providerId="ADAL" clId="{EECFC0FF-8E50-4F9F-A0D3-6EEC9B2892E0}" dt="2022-02-20T08:04:35.672" v="2049" actId="20577"/>
          <ac:spMkLst>
            <pc:docMk/>
            <pc:sldMk cId="68240747" sldId="376"/>
            <ac:spMk id="3" creationId="{A98EA042-9239-44F5-8A96-C428571D0786}"/>
          </ac:spMkLst>
        </pc:spChg>
      </pc:sldChg>
      <pc:sldChg chg="modSp add mod modAnim">
        <pc:chgData name="Lionov" userId="ab5c250f-bed5-4964-8432-8341bc17f91f" providerId="ADAL" clId="{EECFC0FF-8E50-4F9F-A0D3-6EEC9B2892E0}" dt="2022-02-20T12:37:16.028" v="3307"/>
        <pc:sldMkLst>
          <pc:docMk/>
          <pc:sldMk cId="2627454535" sldId="377"/>
        </pc:sldMkLst>
        <pc:spChg chg="mod">
          <ac:chgData name="Lionov" userId="ab5c250f-bed5-4964-8432-8341bc17f91f" providerId="ADAL" clId="{EECFC0FF-8E50-4F9F-A0D3-6EEC9B2892E0}" dt="2022-02-20T08:04:50.213" v="2064" actId="20577"/>
          <ac:spMkLst>
            <pc:docMk/>
            <pc:sldMk cId="2627454535" sldId="377"/>
            <ac:spMk id="2" creationId="{2AD4C244-EE09-46EB-8523-27C1EA08AF1C}"/>
          </ac:spMkLst>
        </pc:spChg>
        <pc:spChg chg="mod">
          <ac:chgData name="Lionov" userId="ab5c250f-bed5-4964-8432-8341bc17f91f" providerId="ADAL" clId="{EECFC0FF-8E50-4F9F-A0D3-6EEC9B2892E0}" dt="2022-02-20T08:25:43.553" v="3177" actId="20577"/>
          <ac:spMkLst>
            <pc:docMk/>
            <pc:sldMk cId="2627454535" sldId="377"/>
            <ac:spMk id="3" creationId="{A98EA042-9239-44F5-8A96-C428571D0786}"/>
          </ac:spMkLst>
        </pc:spChg>
      </pc:sldChg>
      <pc:sldMasterChg chg="delSldLayout">
        <pc:chgData name="Lionov" userId="ab5c250f-bed5-4964-8432-8341bc17f91f" providerId="ADAL" clId="{EECFC0FF-8E50-4F9F-A0D3-6EEC9B2892E0}" dt="2022-02-20T07:24:15.474" v="966" actId="47"/>
        <pc:sldMasterMkLst>
          <pc:docMk/>
          <pc:sldMasterMk cId="1182187843" sldId="2147483648"/>
        </pc:sldMasterMkLst>
        <pc:sldLayoutChg chg="del">
          <pc:chgData name="Lionov" userId="ab5c250f-bed5-4964-8432-8341bc17f91f" providerId="ADAL" clId="{EECFC0FF-8E50-4F9F-A0D3-6EEC9B2892E0}" dt="2022-02-20T07:24:15.474" v="966" actId="47"/>
          <pc:sldLayoutMkLst>
            <pc:docMk/>
            <pc:sldMasterMk cId="1182187843" sldId="2147483648"/>
            <pc:sldLayoutMk cId="2070850635" sldId="2147483660"/>
          </pc:sldLayoutMkLst>
        </pc:sldLayoutChg>
      </pc:sldMasterChg>
    </pc:docChg>
  </pc:docChgLst>
  <pc:docChgLst>
    <pc:chgData name="Lionov" userId="ab5c250f-bed5-4964-8432-8341bc17f91f" providerId="ADAL" clId="{84BF90EB-322F-4513-885D-3D075753693A}"/>
    <pc:docChg chg="undo custSel addSld delSld modSld sldOrd">
      <pc:chgData name="Lionov" userId="ab5c250f-bed5-4964-8432-8341bc17f91f" providerId="ADAL" clId="{84BF90EB-322F-4513-885D-3D075753693A}" dt="2021-03-14T08:47:19.052" v="3915" actId="20577"/>
      <pc:docMkLst>
        <pc:docMk/>
      </pc:docMkLst>
      <pc:sldChg chg="modSp mod">
        <pc:chgData name="Lionov" userId="ab5c250f-bed5-4964-8432-8341bc17f91f" providerId="ADAL" clId="{84BF90EB-322F-4513-885D-3D075753693A}" dt="2021-03-07T17:43:13.524" v="2909" actId="20577"/>
        <pc:sldMkLst>
          <pc:docMk/>
          <pc:sldMk cId="2219930956" sldId="256"/>
        </pc:sldMkLst>
        <pc:spChg chg="mod">
          <ac:chgData name="Lionov" userId="ab5c250f-bed5-4964-8432-8341bc17f91f" providerId="ADAL" clId="{84BF90EB-322F-4513-885D-3D075753693A}" dt="2021-03-07T17:43:05.668" v="2887" actId="14100"/>
          <ac:spMkLst>
            <pc:docMk/>
            <pc:sldMk cId="2219930956" sldId="256"/>
            <ac:spMk id="2" creationId="{A8D1610D-E67B-45FD-9020-4CE3DEFA55D7}"/>
          </ac:spMkLst>
        </pc:spChg>
        <pc:spChg chg="mod">
          <ac:chgData name="Lionov" userId="ab5c250f-bed5-4964-8432-8341bc17f91f" providerId="ADAL" clId="{84BF90EB-322F-4513-885D-3D075753693A}" dt="2021-03-07T17:43:13.524" v="2909" actId="20577"/>
          <ac:spMkLst>
            <pc:docMk/>
            <pc:sldMk cId="2219930956" sldId="256"/>
            <ac:spMk id="3" creationId="{4BF40DAA-9ECB-48B8-A1B4-E7DF2CC77FCA}"/>
          </ac:spMkLst>
        </pc:spChg>
      </pc:sldChg>
      <pc:sldChg chg="modSp mod">
        <pc:chgData name="Lionov" userId="ab5c250f-bed5-4964-8432-8341bc17f91f" providerId="ADAL" clId="{84BF90EB-322F-4513-885D-3D075753693A}" dt="2021-03-14T08:46:40.917" v="3905" actId="20577"/>
        <pc:sldMkLst>
          <pc:docMk/>
          <pc:sldMk cId="4246461107" sldId="257"/>
        </pc:sldMkLst>
        <pc:graphicFrameChg chg="mod modGraphic">
          <ac:chgData name="Lionov" userId="ab5c250f-bed5-4964-8432-8341bc17f91f" providerId="ADAL" clId="{84BF90EB-322F-4513-885D-3D075753693A}" dt="2021-03-14T08:46:40.917" v="3905" actId="20577"/>
          <ac:graphicFrameMkLst>
            <pc:docMk/>
            <pc:sldMk cId="4246461107" sldId="257"/>
            <ac:graphicFrameMk id="4" creationId="{17CB184D-56E9-4531-BB29-48594647EAD2}"/>
          </ac:graphicFrameMkLst>
        </pc:graphicFrameChg>
      </pc:sldChg>
      <pc:sldChg chg="modSp del mod">
        <pc:chgData name="Lionov" userId="ab5c250f-bed5-4964-8432-8341bc17f91f" providerId="ADAL" clId="{84BF90EB-322F-4513-885D-3D075753693A}" dt="2021-03-07T11:47:37.499" v="66" actId="47"/>
        <pc:sldMkLst>
          <pc:docMk/>
          <pc:sldMk cId="255740196" sldId="258"/>
        </pc:sldMkLst>
        <pc:spChg chg="mod">
          <ac:chgData name="Lionov" userId="ab5c250f-bed5-4964-8432-8341bc17f91f" providerId="ADAL" clId="{84BF90EB-322F-4513-885D-3D075753693A}" dt="2021-03-07T11:36:16.739" v="48" actId="14100"/>
          <ac:spMkLst>
            <pc:docMk/>
            <pc:sldMk cId="255740196" sldId="258"/>
            <ac:spMk id="2" creationId="{FA46708E-D4E6-4596-800B-4E2DB66C87F7}"/>
          </ac:spMkLst>
        </pc:spChg>
      </pc:sldChg>
      <pc:sldChg chg="addSp delSp modSp new mod modTransition modAnim">
        <pc:chgData name="Lionov" userId="ab5c250f-bed5-4964-8432-8341bc17f91f" providerId="ADAL" clId="{84BF90EB-322F-4513-885D-3D075753693A}" dt="2021-03-07T19:53:03.605" v="3682"/>
        <pc:sldMkLst>
          <pc:docMk/>
          <pc:sldMk cId="1332812125" sldId="259"/>
        </pc:sldMkLst>
        <pc:spChg chg="mod">
          <ac:chgData name="Lionov" userId="ab5c250f-bed5-4964-8432-8341bc17f91f" providerId="ADAL" clId="{84BF90EB-322F-4513-885D-3D075753693A}" dt="2021-03-07T19:28:27.046" v="3584" actId="20577"/>
          <ac:spMkLst>
            <pc:docMk/>
            <pc:sldMk cId="1332812125" sldId="259"/>
            <ac:spMk id="2" creationId="{C8526F4F-54C2-4F80-875C-8843561FD2E9}"/>
          </ac:spMkLst>
        </pc:spChg>
        <pc:spChg chg="mod">
          <ac:chgData name="Lionov" userId="ab5c250f-bed5-4964-8432-8341bc17f91f" providerId="ADAL" clId="{84BF90EB-322F-4513-885D-3D075753693A}" dt="2021-03-07T19:51:52.681" v="3670" actId="20577"/>
          <ac:spMkLst>
            <pc:docMk/>
            <pc:sldMk cId="1332812125" sldId="259"/>
            <ac:spMk id="3" creationId="{3BEC1C4D-6FE6-49CA-AD25-B34B06E041C8}"/>
          </ac:spMkLst>
        </pc:spChg>
        <pc:spChg chg="add del mod">
          <ac:chgData name="Lionov" userId="ab5c250f-bed5-4964-8432-8341bc17f91f" providerId="ADAL" clId="{84BF90EB-322F-4513-885D-3D075753693A}" dt="2021-03-07T19:19:32.499" v="3573"/>
          <ac:spMkLst>
            <pc:docMk/>
            <pc:sldMk cId="1332812125" sldId="259"/>
            <ac:spMk id="4" creationId="{58F6353B-A093-4EBF-B714-5AF47CB0F4DB}"/>
          </ac:spMkLst>
        </pc:spChg>
        <pc:spChg chg="add del">
          <ac:chgData name="Lionov" userId="ab5c250f-bed5-4964-8432-8341bc17f91f" providerId="ADAL" clId="{84BF90EB-322F-4513-885D-3D075753693A}" dt="2021-03-07T19:19:44.898" v="3577" actId="478"/>
          <ac:spMkLst>
            <pc:docMk/>
            <pc:sldMk cId="1332812125" sldId="259"/>
            <ac:spMk id="5" creationId="{B1AF3EFB-5E79-41D6-90ED-F67741DEFDB4}"/>
          </ac:spMkLst>
        </pc:spChg>
        <pc:picChg chg="add mod">
          <ac:chgData name="Lionov" userId="ab5c250f-bed5-4964-8432-8341bc17f91f" providerId="ADAL" clId="{84BF90EB-322F-4513-885D-3D075753693A}" dt="2021-03-07T19:43:42.015" v="3633" actId="1076"/>
          <ac:picMkLst>
            <pc:docMk/>
            <pc:sldMk cId="1332812125" sldId="259"/>
            <ac:picMk id="1030" creationId="{CC35FE0A-766C-4402-B02A-1CC9573E0785}"/>
          </ac:picMkLst>
        </pc:picChg>
        <pc:picChg chg="add del">
          <ac:chgData name="Lionov" userId="ab5c250f-bed5-4964-8432-8341bc17f91f" providerId="ADAL" clId="{84BF90EB-322F-4513-885D-3D075753693A}" dt="2021-03-07T19:20:25.638" v="3581"/>
          <ac:picMkLst>
            <pc:docMk/>
            <pc:sldMk cId="1332812125" sldId="259"/>
            <ac:picMk id="1032" creationId="{4F4A873B-9C61-45E4-AF31-4A08156E1001}"/>
          </ac:picMkLst>
        </pc:picChg>
        <pc:picChg chg="add mod">
          <ac:chgData name="Lionov" userId="ab5c250f-bed5-4964-8432-8341bc17f91f" providerId="ADAL" clId="{84BF90EB-322F-4513-885D-3D075753693A}" dt="2021-03-07T19:44:21.249" v="3642" actId="1076"/>
          <ac:picMkLst>
            <pc:docMk/>
            <pc:sldMk cId="1332812125" sldId="259"/>
            <ac:picMk id="1034" creationId="{4CC3B04A-8645-4E28-8581-2F72E6A4CB66}"/>
          </ac:picMkLst>
        </pc:picChg>
        <pc:picChg chg="add mod">
          <ac:chgData name="Lionov" userId="ab5c250f-bed5-4964-8432-8341bc17f91f" providerId="ADAL" clId="{84BF90EB-322F-4513-885D-3D075753693A}" dt="2021-03-07T19:43:51.338" v="3637" actId="1076"/>
          <ac:picMkLst>
            <pc:docMk/>
            <pc:sldMk cId="1332812125" sldId="259"/>
            <ac:picMk id="1036" creationId="{CB171C43-C149-4256-9C24-3FC2337E2F6D}"/>
          </ac:picMkLst>
        </pc:picChg>
        <pc:picChg chg="add mod">
          <ac:chgData name="Lionov" userId="ab5c250f-bed5-4964-8432-8341bc17f91f" providerId="ADAL" clId="{84BF90EB-322F-4513-885D-3D075753693A}" dt="2021-03-07T19:30:10.479" v="3599" actId="1076"/>
          <ac:picMkLst>
            <pc:docMk/>
            <pc:sldMk cId="1332812125" sldId="259"/>
            <ac:picMk id="1038" creationId="{C688F096-5CCF-4ACC-8E55-38915D97E0A1}"/>
          </ac:picMkLst>
        </pc:picChg>
        <pc:picChg chg="add mod">
          <ac:chgData name="Lionov" userId="ab5c250f-bed5-4964-8432-8341bc17f91f" providerId="ADAL" clId="{84BF90EB-322F-4513-885D-3D075753693A}" dt="2021-03-07T19:52:16.331" v="3677" actId="166"/>
          <ac:picMkLst>
            <pc:docMk/>
            <pc:sldMk cId="1332812125" sldId="259"/>
            <ac:picMk id="1040" creationId="{7A137988-2AB3-4BB7-959F-53D501AD92A6}"/>
          </ac:picMkLst>
        </pc:picChg>
        <pc:picChg chg="add mod">
          <ac:chgData name="Lionov" userId="ab5c250f-bed5-4964-8432-8341bc17f91f" providerId="ADAL" clId="{84BF90EB-322F-4513-885D-3D075753693A}" dt="2021-03-07T19:43:45.512" v="3635" actId="1076"/>
          <ac:picMkLst>
            <pc:docMk/>
            <pc:sldMk cId="1332812125" sldId="259"/>
            <ac:picMk id="1042" creationId="{B59BA19C-B4D5-4319-8939-E6BD9A41410A}"/>
          </ac:picMkLst>
        </pc:picChg>
        <pc:picChg chg="add mod">
          <ac:chgData name="Lionov" userId="ab5c250f-bed5-4964-8432-8341bc17f91f" providerId="ADAL" clId="{84BF90EB-322F-4513-885D-3D075753693A}" dt="2021-03-07T19:43:37.841" v="3632" actId="1076"/>
          <ac:picMkLst>
            <pc:docMk/>
            <pc:sldMk cId="1332812125" sldId="259"/>
            <ac:picMk id="1044" creationId="{EBB149CE-0D33-491A-80BB-A9E86F6C1F3A}"/>
          </ac:picMkLst>
        </pc:picChg>
        <pc:picChg chg="add mod">
          <ac:chgData name="Lionov" userId="ab5c250f-bed5-4964-8432-8341bc17f91f" providerId="ADAL" clId="{84BF90EB-322F-4513-885D-3D075753693A}" dt="2021-03-07T19:43:49.546" v="3636" actId="1076"/>
          <ac:picMkLst>
            <pc:docMk/>
            <pc:sldMk cId="1332812125" sldId="259"/>
            <ac:picMk id="1046" creationId="{7A896A14-6839-41EC-84E8-6726176C6B57}"/>
          </ac:picMkLst>
        </pc:picChg>
        <pc:picChg chg="add mod">
          <ac:chgData name="Lionov" userId="ab5c250f-bed5-4964-8432-8341bc17f91f" providerId="ADAL" clId="{84BF90EB-322F-4513-885D-3D075753693A}" dt="2021-03-07T19:51:04.470" v="3658" actId="1076"/>
          <ac:picMkLst>
            <pc:docMk/>
            <pc:sldMk cId="1332812125" sldId="259"/>
            <ac:picMk id="1048" creationId="{3ADF9F48-5096-4C9B-9CDA-C5659F1E43D5}"/>
          </ac:picMkLst>
        </pc:picChg>
        <pc:picChg chg="add mod">
          <ac:chgData name="Lionov" userId="ab5c250f-bed5-4964-8432-8341bc17f91f" providerId="ADAL" clId="{84BF90EB-322F-4513-885D-3D075753693A}" dt="2021-03-07T19:43:43.752" v="3634" actId="1076"/>
          <ac:picMkLst>
            <pc:docMk/>
            <pc:sldMk cId="1332812125" sldId="259"/>
            <ac:picMk id="1050" creationId="{F77CCD28-BE4C-43D1-AE06-83E9BF8B84BE}"/>
          </ac:picMkLst>
        </pc:picChg>
        <pc:picChg chg="add mod">
          <ac:chgData name="Lionov" userId="ab5c250f-bed5-4964-8432-8341bc17f91f" providerId="ADAL" clId="{84BF90EB-322F-4513-885D-3D075753693A}" dt="2021-03-07T19:51:04.470" v="3658" actId="1076"/>
          <ac:picMkLst>
            <pc:docMk/>
            <pc:sldMk cId="1332812125" sldId="259"/>
            <ac:picMk id="1052" creationId="{F88675F8-B1C0-4089-B235-106360CD8B8B}"/>
          </ac:picMkLst>
        </pc:picChg>
        <pc:picChg chg="add mod">
          <ac:chgData name="Lionov" userId="ab5c250f-bed5-4964-8432-8341bc17f91f" providerId="ADAL" clId="{84BF90EB-322F-4513-885D-3D075753693A}" dt="2021-03-07T19:52:08.684" v="3675" actId="1076"/>
          <ac:picMkLst>
            <pc:docMk/>
            <pc:sldMk cId="1332812125" sldId="259"/>
            <ac:picMk id="1054" creationId="{A4EBBA83-9AD3-4460-96D5-B949651EE03B}"/>
          </ac:picMkLst>
        </pc:picChg>
      </pc:sldChg>
      <pc:sldChg chg="addSp delSp modSp add del mod">
        <pc:chgData name="Lionov" userId="ab5c250f-bed5-4964-8432-8341bc17f91f" providerId="ADAL" clId="{84BF90EB-322F-4513-885D-3D075753693A}" dt="2021-03-07T14:34:25.265" v="1521" actId="2696"/>
        <pc:sldMkLst>
          <pc:docMk/>
          <pc:sldMk cId="4192262772" sldId="260"/>
        </pc:sldMkLst>
        <pc:spChg chg="mod">
          <ac:chgData name="Lionov" userId="ab5c250f-bed5-4964-8432-8341bc17f91f" providerId="ADAL" clId="{84BF90EB-322F-4513-885D-3D075753693A}" dt="2021-03-07T11:36:24.905" v="58" actId="20577"/>
          <ac:spMkLst>
            <pc:docMk/>
            <pc:sldMk cId="4192262772" sldId="260"/>
            <ac:spMk id="2" creationId="{0A913AF7-C565-42E9-A9AE-5C4E50D8FC81}"/>
          </ac:spMkLst>
        </pc:spChg>
        <pc:spChg chg="add del mod">
          <ac:chgData name="Lionov" userId="ab5c250f-bed5-4964-8432-8341bc17f91f" providerId="ADAL" clId="{84BF90EB-322F-4513-885D-3D075753693A}" dt="2021-03-07T11:58:26.469" v="68" actId="3680"/>
          <ac:spMkLst>
            <pc:docMk/>
            <pc:sldMk cId="4192262772" sldId="260"/>
            <ac:spMk id="5" creationId="{E34619A6-C54B-44D2-A5B4-274D23BE8797}"/>
          </ac:spMkLst>
        </pc:spChg>
        <pc:spChg chg="add mod">
          <ac:chgData name="Lionov" userId="ab5c250f-bed5-4964-8432-8341bc17f91f" providerId="ADAL" clId="{84BF90EB-322F-4513-885D-3D075753693A}" dt="2021-03-07T14:33:52.504" v="1516" actId="21"/>
          <ac:spMkLst>
            <pc:docMk/>
            <pc:sldMk cId="4192262772" sldId="260"/>
            <ac:spMk id="8" creationId="{CB38AEFF-3D74-4E4A-BCA9-2D377E30590A}"/>
          </ac:spMkLst>
        </pc:spChg>
        <pc:graphicFrameChg chg="del modGraphic">
          <ac:chgData name="Lionov" userId="ab5c250f-bed5-4964-8432-8341bc17f91f" providerId="ADAL" clId="{84BF90EB-322F-4513-885D-3D075753693A}" dt="2021-03-07T11:46:48.815" v="61" actId="478"/>
          <ac:graphicFrameMkLst>
            <pc:docMk/>
            <pc:sldMk cId="4192262772" sldId="260"/>
            <ac:graphicFrameMk id="4" creationId="{17CB184D-56E9-4531-BB29-48594647EAD2}"/>
          </ac:graphicFrameMkLst>
        </pc:graphicFrameChg>
        <pc:graphicFrameChg chg="add del mod ord modGraphic">
          <ac:chgData name="Lionov" userId="ab5c250f-bed5-4964-8432-8341bc17f91f" providerId="ADAL" clId="{84BF90EB-322F-4513-885D-3D075753693A}" dt="2021-03-07T14:33:52.504" v="1516" actId="21"/>
          <ac:graphicFrameMkLst>
            <pc:docMk/>
            <pc:sldMk cId="4192262772" sldId="260"/>
            <ac:graphicFrameMk id="6" creationId="{AE71BB65-4665-4F79-87F0-A789C308949C}"/>
          </ac:graphicFrameMkLst>
        </pc:graphicFrameChg>
      </pc:sldChg>
      <pc:sldChg chg="new del">
        <pc:chgData name="Lionov" userId="ab5c250f-bed5-4964-8432-8341bc17f91f" providerId="ADAL" clId="{84BF90EB-322F-4513-885D-3D075753693A}" dt="2021-03-07T11:47:37.499" v="66" actId="47"/>
        <pc:sldMkLst>
          <pc:docMk/>
          <pc:sldMk cId="1570014512" sldId="261"/>
        </pc:sldMkLst>
      </pc:sldChg>
      <pc:sldChg chg="add del">
        <pc:chgData name="Lionov" userId="ab5c250f-bed5-4964-8432-8341bc17f91f" providerId="ADAL" clId="{84BF90EB-322F-4513-885D-3D075753693A}" dt="2021-03-07T12:17:44.049" v="225" actId="47"/>
        <pc:sldMkLst>
          <pc:docMk/>
          <pc:sldMk cId="1096052649" sldId="262"/>
        </pc:sldMkLst>
      </pc:sldChg>
      <pc:sldChg chg="add del">
        <pc:chgData name="Lionov" userId="ab5c250f-bed5-4964-8432-8341bc17f91f" providerId="ADAL" clId="{84BF90EB-322F-4513-885D-3D075753693A}" dt="2021-03-07T12:17:44.049" v="225" actId="47"/>
        <pc:sldMkLst>
          <pc:docMk/>
          <pc:sldMk cId="4251559206" sldId="263"/>
        </pc:sldMkLst>
      </pc:sldChg>
      <pc:sldChg chg="addSp delSp modSp add del mod">
        <pc:chgData name="Lionov" userId="ab5c250f-bed5-4964-8432-8341bc17f91f" providerId="ADAL" clId="{84BF90EB-322F-4513-885D-3D075753693A}" dt="2021-03-07T17:29:00.588" v="2696" actId="2696"/>
        <pc:sldMkLst>
          <pc:docMk/>
          <pc:sldMk cId="2849749346" sldId="264"/>
        </pc:sldMkLst>
        <pc:spChg chg="mod">
          <ac:chgData name="Lionov" userId="ab5c250f-bed5-4964-8432-8341bc17f91f" providerId="ADAL" clId="{84BF90EB-322F-4513-885D-3D075753693A}" dt="2021-03-07T14:23:40.712" v="1233" actId="20577"/>
          <ac:spMkLst>
            <pc:docMk/>
            <pc:sldMk cId="2849749346" sldId="264"/>
            <ac:spMk id="2" creationId="{0A913AF7-C565-42E9-A9AE-5C4E50D8FC81}"/>
          </ac:spMkLst>
        </pc:spChg>
        <pc:spChg chg="add mod">
          <ac:chgData name="Lionov" userId="ab5c250f-bed5-4964-8432-8341bc17f91f" providerId="ADAL" clId="{84BF90EB-322F-4513-885D-3D075753693A}" dt="2021-03-07T14:28:04.909" v="1470"/>
          <ac:spMkLst>
            <pc:docMk/>
            <pc:sldMk cId="2849749346" sldId="264"/>
            <ac:spMk id="4" creationId="{C439C979-9488-41CA-9B65-F74F21747B77}"/>
          </ac:spMkLst>
        </pc:spChg>
        <pc:graphicFrameChg chg="del">
          <ac:chgData name="Lionov" userId="ab5c250f-bed5-4964-8432-8341bc17f91f" providerId="ADAL" clId="{84BF90EB-322F-4513-885D-3D075753693A}" dt="2021-03-07T12:17:52.054" v="234" actId="478"/>
          <ac:graphicFrameMkLst>
            <pc:docMk/>
            <pc:sldMk cId="2849749346" sldId="264"/>
            <ac:graphicFrameMk id="6" creationId="{AE71BB65-4665-4F79-87F0-A789C308949C}"/>
          </ac:graphicFrameMkLst>
        </pc:graphicFrameChg>
      </pc:sldChg>
      <pc:sldChg chg="modSp add del mod">
        <pc:chgData name="Lionov" userId="ab5c250f-bed5-4964-8432-8341bc17f91f" providerId="ADAL" clId="{84BF90EB-322F-4513-885D-3D075753693A}" dt="2021-03-07T18:16:37.592" v="3374" actId="2696"/>
        <pc:sldMkLst>
          <pc:docMk/>
          <pc:sldMk cId="327213717" sldId="265"/>
        </pc:sldMkLst>
        <pc:spChg chg="mod">
          <ac:chgData name="Lionov" userId="ab5c250f-bed5-4964-8432-8341bc17f91f" providerId="ADAL" clId="{84BF90EB-322F-4513-885D-3D075753693A}" dt="2021-03-07T12:25:27.869" v="476" actId="20577"/>
          <ac:spMkLst>
            <pc:docMk/>
            <pc:sldMk cId="327213717" sldId="265"/>
            <ac:spMk id="2" creationId="{0A913AF7-C565-42E9-A9AE-5C4E50D8FC81}"/>
          </ac:spMkLst>
        </pc:spChg>
        <pc:spChg chg="mod">
          <ac:chgData name="Lionov" userId="ab5c250f-bed5-4964-8432-8341bc17f91f" providerId="ADAL" clId="{84BF90EB-322F-4513-885D-3D075753693A}" dt="2021-03-07T12:25:41.349" v="503" actId="20577"/>
          <ac:spMkLst>
            <pc:docMk/>
            <pc:sldMk cId="327213717" sldId="265"/>
            <ac:spMk id="4" creationId="{C439C979-9488-41CA-9B65-F74F21747B77}"/>
          </ac:spMkLst>
        </pc:spChg>
      </pc:sldChg>
      <pc:sldChg chg="modSp add del mod">
        <pc:chgData name="Lionov" userId="ab5c250f-bed5-4964-8432-8341bc17f91f" providerId="ADAL" clId="{84BF90EB-322F-4513-885D-3D075753693A}" dt="2021-03-07T17:29:00.588" v="2696" actId="2696"/>
        <pc:sldMkLst>
          <pc:docMk/>
          <pc:sldMk cId="1299057276" sldId="266"/>
        </pc:sldMkLst>
        <pc:spChg chg="mod">
          <ac:chgData name="Lionov" userId="ab5c250f-bed5-4964-8432-8341bc17f91f" providerId="ADAL" clId="{84BF90EB-322F-4513-885D-3D075753693A}" dt="2021-03-07T14:13:49.924" v="1174" actId="20577"/>
          <ac:spMkLst>
            <pc:docMk/>
            <pc:sldMk cId="1299057276" sldId="266"/>
            <ac:spMk id="2" creationId="{0A913AF7-C565-42E9-A9AE-5C4E50D8FC81}"/>
          </ac:spMkLst>
        </pc:spChg>
        <pc:spChg chg="mod">
          <ac:chgData name="Lionov" userId="ab5c250f-bed5-4964-8432-8341bc17f91f" providerId="ADAL" clId="{84BF90EB-322F-4513-885D-3D075753693A}" dt="2021-03-07T14:28:04.909" v="1470"/>
          <ac:spMkLst>
            <pc:docMk/>
            <pc:sldMk cId="1299057276" sldId="266"/>
            <ac:spMk id="4" creationId="{C439C979-9488-41CA-9B65-F74F21747B77}"/>
          </ac:spMkLst>
        </pc:spChg>
      </pc:sldChg>
      <pc:sldChg chg="modSp add del mod">
        <pc:chgData name="Lionov" userId="ab5c250f-bed5-4964-8432-8341bc17f91f" providerId="ADAL" clId="{84BF90EB-322F-4513-885D-3D075753693A}" dt="2021-03-07T17:29:00.588" v="2696" actId="2696"/>
        <pc:sldMkLst>
          <pc:docMk/>
          <pc:sldMk cId="2852477896" sldId="267"/>
        </pc:sldMkLst>
        <pc:spChg chg="mod">
          <ac:chgData name="Lionov" userId="ab5c250f-bed5-4964-8432-8341bc17f91f" providerId="ADAL" clId="{84BF90EB-322F-4513-885D-3D075753693A}" dt="2021-03-07T14:14:00.637" v="1185" actId="20577"/>
          <ac:spMkLst>
            <pc:docMk/>
            <pc:sldMk cId="2852477896" sldId="267"/>
            <ac:spMk id="2" creationId="{0A913AF7-C565-42E9-A9AE-5C4E50D8FC81}"/>
          </ac:spMkLst>
        </pc:spChg>
        <pc:spChg chg="mod">
          <ac:chgData name="Lionov" userId="ab5c250f-bed5-4964-8432-8341bc17f91f" providerId="ADAL" clId="{84BF90EB-322F-4513-885D-3D075753693A}" dt="2021-03-07T14:28:04.909" v="1470"/>
          <ac:spMkLst>
            <pc:docMk/>
            <pc:sldMk cId="2852477896" sldId="267"/>
            <ac:spMk id="4" creationId="{C439C979-9488-41CA-9B65-F74F21747B77}"/>
          </ac:spMkLst>
        </pc:spChg>
      </pc:sldChg>
      <pc:sldChg chg="addSp delSp modSp new mod">
        <pc:chgData name="Lionov" userId="ab5c250f-bed5-4964-8432-8341bc17f91f" providerId="ADAL" clId="{84BF90EB-322F-4513-885D-3D075753693A}" dt="2021-03-14T08:47:19.052" v="3915" actId="20577"/>
        <pc:sldMkLst>
          <pc:docMk/>
          <pc:sldMk cId="2739554520" sldId="268"/>
        </pc:sldMkLst>
        <pc:spChg chg="mod">
          <ac:chgData name="Lionov" userId="ab5c250f-bed5-4964-8432-8341bc17f91f" providerId="ADAL" clId="{84BF90EB-322F-4513-885D-3D075753693A}" dt="2021-03-07T16:42:53" v="1867" actId="5793"/>
          <ac:spMkLst>
            <pc:docMk/>
            <pc:sldMk cId="2739554520" sldId="268"/>
            <ac:spMk id="2" creationId="{713882B6-B321-4FB8-9149-20AD676C2D4B}"/>
          </ac:spMkLst>
        </pc:spChg>
        <pc:spChg chg="del mod">
          <ac:chgData name="Lionov" userId="ab5c250f-bed5-4964-8432-8341bc17f91f" providerId="ADAL" clId="{84BF90EB-322F-4513-885D-3D075753693A}" dt="2021-03-07T14:34:12.778" v="1520" actId="478"/>
          <ac:spMkLst>
            <pc:docMk/>
            <pc:sldMk cId="2739554520" sldId="268"/>
            <ac:spMk id="3" creationId="{162FB8FC-9035-4122-BE90-70AC26ACD9C8}"/>
          </ac:spMkLst>
        </pc:spChg>
        <pc:graphicFrameChg chg="add mod modGraphic">
          <ac:chgData name="Lionov" userId="ab5c250f-bed5-4964-8432-8341bc17f91f" providerId="ADAL" clId="{84BF90EB-322F-4513-885D-3D075753693A}" dt="2021-03-14T08:47:19.052" v="3915" actId="20577"/>
          <ac:graphicFrameMkLst>
            <pc:docMk/>
            <pc:sldMk cId="2739554520" sldId="268"/>
            <ac:graphicFrameMk id="4" creationId="{D7FACBC8-20BF-4CC7-B382-243B4DC1CFDD}"/>
          </ac:graphicFrameMkLst>
        </pc:graphicFrameChg>
      </pc:sldChg>
      <pc:sldChg chg="modSp add del mod ord">
        <pc:chgData name="Lionov" userId="ab5c250f-bed5-4964-8432-8341bc17f91f" providerId="ADAL" clId="{84BF90EB-322F-4513-885D-3D075753693A}" dt="2021-03-07T14:23:44.607" v="1234" actId="2696"/>
        <pc:sldMkLst>
          <pc:docMk/>
          <pc:sldMk cId="3962862379" sldId="268"/>
        </pc:sldMkLst>
        <pc:spChg chg="mod">
          <ac:chgData name="Lionov" userId="ab5c250f-bed5-4964-8432-8341bc17f91f" providerId="ADAL" clId="{84BF90EB-322F-4513-885D-3D075753693A}" dt="2021-03-07T14:14:23.748" v="1194" actId="20577"/>
          <ac:spMkLst>
            <pc:docMk/>
            <pc:sldMk cId="3962862379" sldId="268"/>
            <ac:spMk id="2" creationId="{0A913AF7-C565-42E9-A9AE-5C4E50D8FC81}"/>
          </ac:spMkLst>
        </pc:spChg>
      </pc:sldChg>
      <pc:sldChg chg="modSp new mod modAnim">
        <pc:chgData name="Lionov" userId="ab5c250f-bed5-4964-8432-8341bc17f91f" providerId="ADAL" clId="{84BF90EB-322F-4513-885D-3D075753693A}" dt="2021-03-07T19:59:21.933" v="3867"/>
        <pc:sldMkLst>
          <pc:docMk/>
          <pc:sldMk cId="3366262475" sldId="269"/>
        </pc:sldMkLst>
        <pc:spChg chg="mod">
          <ac:chgData name="Lionov" userId="ab5c250f-bed5-4964-8432-8341bc17f91f" providerId="ADAL" clId="{84BF90EB-322F-4513-885D-3D075753693A}" dt="2021-03-07T14:34:33.904" v="1533" actId="20577"/>
          <ac:spMkLst>
            <pc:docMk/>
            <pc:sldMk cId="3366262475" sldId="269"/>
            <ac:spMk id="2" creationId="{BF3D956C-61AF-46BB-9A19-B6B235CC7865}"/>
          </ac:spMkLst>
        </pc:spChg>
        <pc:spChg chg="mod">
          <ac:chgData name="Lionov" userId="ab5c250f-bed5-4964-8432-8341bc17f91f" providerId="ADAL" clId="{84BF90EB-322F-4513-885D-3D075753693A}" dt="2021-03-07T14:43:43.727" v="1839" actId="20577"/>
          <ac:spMkLst>
            <pc:docMk/>
            <pc:sldMk cId="3366262475" sldId="269"/>
            <ac:spMk id="3" creationId="{1D84331F-4EDD-4AAF-9497-1C3BBC2FF382}"/>
          </ac:spMkLst>
        </pc:spChg>
      </pc:sldChg>
      <pc:sldChg chg="modSp add mod modAnim">
        <pc:chgData name="Lionov" userId="ab5c250f-bed5-4964-8432-8341bc17f91f" providerId="ADAL" clId="{84BF90EB-322F-4513-885D-3D075753693A}" dt="2021-03-07T19:59:44.257" v="3872"/>
        <pc:sldMkLst>
          <pc:docMk/>
          <pc:sldMk cId="820212256" sldId="270"/>
        </pc:sldMkLst>
        <pc:spChg chg="mod">
          <ac:chgData name="Lionov" userId="ab5c250f-bed5-4964-8432-8341bc17f91f" providerId="ADAL" clId="{84BF90EB-322F-4513-885D-3D075753693A}" dt="2021-03-07T16:45:51.374" v="1883" actId="20577"/>
          <ac:spMkLst>
            <pc:docMk/>
            <pc:sldMk cId="820212256" sldId="270"/>
            <ac:spMk id="2" creationId="{BF3D956C-61AF-46BB-9A19-B6B235CC7865}"/>
          </ac:spMkLst>
        </pc:spChg>
        <pc:spChg chg="mod">
          <ac:chgData name="Lionov" userId="ab5c250f-bed5-4964-8432-8341bc17f91f" providerId="ADAL" clId="{84BF90EB-322F-4513-885D-3D075753693A}" dt="2021-03-07T17:52:51.726" v="3021" actId="20577"/>
          <ac:spMkLst>
            <pc:docMk/>
            <pc:sldMk cId="820212256" sldId="270"/>
            <ac:spMk id="3" creationId="{1D84331F-4EDD-4AAF-9497-1C3BBC2FF382}"/>
          </ac:spMkLst>
        </pc:spChg>
      </pc:sldChg>
      <pc:sldChg chg="modSp new mod modAnim">
        <pc:chgData name="Lionov" userId="ab5c250f-bed5-4964-8432-8341bc17f91f" providerId="ADAL" clId="{84BF90EB-322F-4513-885D-3D075753693A}" dt="2021-03-07T20:00:46.242" v="3887"/>
        <pc:sldMkLst>
          <pc:docMk/>
          <pc:sldMk cId="1944049421" sldId="271"/>
        </pc:sldMkLst>
        <pc:spChg chg="mod">
          <ac:chgData name="Lionov" userId="ab5c250f-bed5-4964-8432-8341bc17f91f" providerId="ADAL" clId="{84BF90EB-322F-4513-885D-3D075753693A}" dt="2021-03-07T17:03:22.097" v="2391" actId="20577"/>
          <ac:spMkLst>
            <pc:docMk/>
            <pc:sldMk cId="1944049421" sldId="271"/>
            <ac:spMk id="2" creationId="{2AD4C244-EE09-46EB-8523-27C1EA08AF1C}"/>
          </ac:spMkLst>
        </pc:spChg>
        <pc:spChg chg="mod">
          <ac:chgData name="Lionov" userId="ab5c250f-bed5-4964-8432-8341bc17f91f" providerId="ADAL" clId="{84BF90EB-322F-4513-885D-3D075753693A}" dt="2021-03-07T20:00:15.258" v="3883" actId="20577"/>
          <ac:spMkLst>
            <pc:docMk/>
            <pc:sldMk cId="1944049421" sldId="271"/>
            <ac:spMk id="3" creationId="{A98EA042-9239-44F5-8A96-C428571D0786}"/>
          </ac:spMkLst>
        </pc:spChg>
      </pc:sldChg>
      <pc:sldChg chg="modSp new mod">
        <pc:chgData name="Lionov" userId="ab5c250f-bed5-4964-8432-8341bc17f91f" providerId="ADAL" clId="{84BF90EB-322F-4513-885D-3D075753693A}" dt="2021-03-07T17:30:48.288" v="2856" actId="20577"/>
        <pc:sldMkLst>
          <pc:docMk/>
          <pc:sldMk cId="3755585004" sldId="272"/>
        </pc:sldMkLst>
        <pc:spChg chg="mod">
          <ac:chgData name="Lionov" userId="ab5c250f-bed5-4964-8432-8341bc17f91f" providerId="ADAL" clId="{84BF90EB-322F-4513-885D-3D075753693A}" dt="2021-03-07T17:29:06.532" v="2707" actId="20577"/>
          <ac:spMkLst>
            <pc:docMk/>
            <pc:sldMk cId="3755585004" sldId="272"/>
            <ac:spMk id="2" creationId="{E8BC2DC0-4DA5-486F-AE66-616F54748389}"/>
          </ac:spMkLst>
        </pc:spChg>
        <pc:spChg chg="mod">
          <ac:chgData name="Lionov" userId="ab5c250f-bed5-4964-8432-8341bc17f91f" providerId="ADAL" clId="{84BF90EB-322F-4513-885D-3D075753693A}" dt="2021-03-07T17:30:48.288" v="2856" actId="20577"/>
          <ac:spMkLst>
            <pc:docMk/>
            <pc:sldMk cId="3755585004" sldId="272"/>
            <ac:spMk id="3" creationId="{5AE7A5CA-9E36-4CA4-B588-0C61F70665AC}"/>
          </ac:spMkLst>
        </pc:spChg>
      </pc:sldChg>
      <pc:sldChg chg="modSp mod ord modAnim">
        <pc:chgData name="Lionov" userId="ab5c250f-bed5-4964-8432-8341bc17f91f" providerId="ADAL" clId="{84BF90EB-322F-4513-885D-3D075753693A}" dt="2021-03-07T19:58:43.815" v="3861"/>
        <pc:sldMkLst>
          <pc:docMk/>
          <pc:sldMk cId="3874196556" sldId="273"/>
        </pc:sldMkLst>
        <pc:spChg chg="mod">
          <ac:chgData name="Lionov" userId="ab5c250f-bed5-4964-8432-8341bc17f91f" providerId="ADAL" clId="{84BF90EB-322F-4513-885D-3D075753693A}" dt="2021-03-07T19:58:40.943" v="3860" actId="20577"/>
          <ac:spMkLst>
            <pc:docMk/>
            <pc:sldMk cId="3874196556" sldId="273"/>
            <ac:spMk id="3" creationId="{3BEC1C4D-6FE6-49CA-AD25-B34B06E041C8}"/>
          </ac:spMkLst>
        </pc:spChg>
      </pc:sldChg>
      <pc:sldChg chg="modSp new del mod">
        <pc:chgData name="Lionov" userId="ab5c250f-bed5-4964-8432-8341bc17f91f" providerId="ADAL" clId="{84BF90EB-322F-4513-885D-3D075753693A}" dt="2021-03-07T19:58:26.040" v="3858" actId="2696"/>
        <pc:sldMkLst>
          <pc:docMk/>
          <pc:sldMk cId="3975043485" sldId="274"/>
        </pc:sldMkLst>
        <pc:spChg chg="mod">
          <ac:chgData name="Lionov" userId="ab5c250f-bed5-4964-8432-8341bc17f91f" providerId="ADAL" clId="{84BF90EB-322F-4513-885D-3D075753693A}" dt="2021-03-07T18:08:42.394" v="3295" actId="20577"/>
          <ac:spMkLst>
            <pc:docMk/>
            <pc:sldMk cId="3975043485" sldId="274"/>
            <ac:spMk id="2" creationId="{B794152B-4D05-4B2D-9FCB-E0853AD464AF}"/>
          </ac:spMkLst>
        </pc:spChg>
        <pc:spChg chg="mod">
          <ac:chgData name="Lionov" userId="ab5c250f-bed5-4964-8432-8341bc17f91f" providerId="ADAL" clId="{84BF90EB-322F-4513-885D-3D075753693A}" dt="2021-03-07T18:14:06.981" v="3371" actId="20577"/>
          <ac:spMkLst>
            <pc:docMk/>
            <pc:sldMk cId="3975043485" sldId="274"/>
            <ac:spMk id="3" creationId="{D91DB1A7-7BF8-4ED9-892A-B74987B30375}"/>
          </ac:spMkLst>
        </pc:spChg>
      </pc:sldChg>
      <pc:sldChg chg="addSp delSp modSp new del mod delAnim modAnim">
        <pc:chgData name="Lionov" userId="ab5c250f-bed5-4964-8432-8341bc17f91f" providerId="ADAL" clId="{84BF90EB-322F-4513-885D-3D075753693A}" dt="2021-03-07T19:53:29.319" v="3696" actId="2696"/>
        <pc:sldMkLst>
          <pc:docMk/>
          <pc:sldMk cId="4186575511" sldId="275"/>
        </pc:sldMkLst>
        <pc:spChg chg="mod">
          <ac:chgData name="Lionov" userId="ab5c250f-bed5-4964-8432-8341bc17f91f" providerId="ADAL" clId="{84BF90EB-322F-4513-885D-3D075753693A}" dt="2021-03-07T18:27:00.480" v="3531" actId="27636"/>
          <ac:spMkLst>
            <pc:docMk/>
            <pc:sldMk cId="4186575511" sldId="275"/>
            <ac:spMk id="2" creationId="{F909A26A-BE8F-4F97-851B-13FFA863F056}"/>
          </ac:spMkLst>
        </pc:spChg>
        <pc:spChg chg="del">
          <ac:chgData name="Lionov" userId="ab5c250f-bed5-4964-8432-8341bc17f91f" providerId="ADAL" clId="{84BF90EB-322F-4513-885D-3D075753693A}" dt="2021-03-07T18:26:46.941" v="3529"/>
          <ac:spMkLst>
            <pc:docMk/>
            <pc:sldMk cId="4186575511" sldId="275"/>
            <ac:spMk id="3" creationId="{F18EE748-17F9-47D1-A226-BA159CEEAAEC}"/>
          </ac:spMkLst>
        </pc:spChg>
        <pc:spChg chg="add del mod">
          <ac:chgData name="Lionov" userId="ab5c250f-bed5-4964-8432-8341bc17f91f" providerId="ADAL" clId="{84BF90EB-322F-4513-885D-3D075753693A}" dt="2021-03-07T18:37:10.897" v="3536" actId="478"/>
          <ac:spMkLst>
            <pc:docMk/>
            <pc:sldMk cId="4186575511" sldId="275"/>
            <ac:spMk id="6" creationId="{189D9407-8556-4489-A386-B5E0DA02E3B4}"/>
          </ac:spMkLst>
        </pc:spChg>
        <pc:picChg chg="add del mod">
          <ac:chgData name="Lionov" userId="ab5c250f-bed5-4964-8432-8341bc17f91f" providerId="ADAL" clId="{84BF90EB-322F-4513-885D-3D075753693A}" dt="2021-03-07T18:53:31.165" v="3546" actId="478"/>
          <ac:picMkLst>
            <pc:docMk/>
            <pc:sldMk cId="4186575511" sldId="275"/>
            <ac:picMk id="3" creationId="{7AE310D5-1402-44D9-B693-948B3D7892A4}"/>
          </ac:picMkLst>
        </pc:picChg>
        <pc:picChg chg="add del mod">
          <ac:chgData name="Lionov" userId="ab5c250f-bed5-4964-8432-8341bc17f91f" providerId="ADAL" clId="{84BF90EB-322F-4513-885D-3D075753693A}" dt="2021-03-07T18:37:08.101" v="3535" actId="478"/>
          <ac:picMkLst>
            <pc:docMk/>
            <pc:sldMk cId="4186575511" sldId="275"/>
            <ac:picMk id="4" creationId="{8B390233-1467-4DF4-98CA-94FCCAFAB215}"/>
          </ac:picMkLst>
        </pc:picChg>
        <pc:picChg chg="add del mod">
          <ac:chgData name="Lionov" userId="ab5c250f-bed5-4964-8432-8341bc17f91f" providerId="ADAL" clId="{84BF90EB-322F-4513-885D-3D075753693A}" dt="2021-03-07T18:49:54.596" v="3541" actId="478"/>
          <ac:picMkLst>
            <pc:docMk/>
            <pc:sldMk cId="4186575511" sldId="275"/>
            <ac:picMk id="7" creationId="{FD8E85F9-D449-4DDE-B65A-B06386E0451C}"/>
          </ac:picMkLst>
        </pc:picChg>
      </pc:sldChg>
      <pc:sldChg chg="modSp new mod">
        <pc:chgData name="Lionov" userId="ab5c250f-bed5-4964-8432-8341bc17f91f" providerId="ADAL" clId="{84BF90EB-322F-4513-885D-3D075753693A}" dt="2021-03-07T19:53:13.929" v="3695" actId="20577"/>
        <pc:sldMkLst>
          <pc:docMk/>
          <pc:sldMk cId="1956189704" sldId="276"/>
        </pc:sldMkLst>
        <pc:spChg chg="mod">
          <ac:chgData name="Lionov" userId="ab5c250f-bed5-4964-8432-8341bc17f91f" providerId="ADAL" clId="{84BF90EB-322F-4513-885D-3D075753693A}" dt="2021-03-07T19:53:13.929" v="3695" actId="20577"/>
          <ac:spMkLst>
            <pc:docMk/>
            <pc:sldMk cId="1956189704" sldId="276"/>
            <ac:spMk id="2" creationId="{2863FD3A-62AF-4559-A59C-0B55A12DEFA6}"/>
          </ac:spMkLst>
        </pc:spChg>
        <pc:spChg chg="mod">
          <ac:chgData name="Lionov" userId="ab5c250f-bed5-4964-8432-8341bc17f91f" providerId="ADAL" clId="{84BF90EB-322F-4513-885D-3D075753693A}" dt="2021-03-07T19:09:44.643" v="3557" actId="20577"/>
          <ac:spMkLst>
            <pc:docMk/>
            <pc:sldMk cId="1956189704" sldId="276"/>
            <ac:spMk id="3" creationId="{4154A299-F84A-4722-BDF4-0C1866515A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CFDE-3115-4417-B7D6-72FB49F5B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1E67E-1E84-4FDC-A250-C8E04FB25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2D8B-3CDC-4CC8-A6B8-2B938EF3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FB17-E0FF-4A05-AA1C-EFA5BCDB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8544-A29F-417B-B658-BFE71F71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9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FC18-E05B-4BE9-B7FF-53431C78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A38E4-9FCE-44F2-88C4-7265537E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21E2-5D5A-4D41-9EB6-EA6C38F9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B2E4D-B338-49F6-BFCB-C2BE53C7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1400-7C11-4E43-B764-5A3E7642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98E44-EA9C-45DC-BE30-BA27F2BCB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48CBF-08E2-4B3F-A7C6-5BC3BBF19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E6A6-4016-4523-9CED-779BF368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310F-7640-4192-A187-E79D8D70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67D6-934C-437A-A4D9-41D14574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10A0-2393-44E1-91CE-27634CD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21D9-708C-4056-BCF8-44D8B618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321E4-5671-44F6-A44D-7CFC074E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2923-0B83-4D04-84D5-0439513D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76FA-EC9B-4AB3-B1B4-458B65F0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7B8A-629F-44BF-9AC4-65760BBD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E58F8-E983-49F5-AC76-06CE23DD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0704-FBED-4ABA-9664-01D286CA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9521-7B04-48AA-9786-1A272823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3AFE-770D-48E8-858D-D5E2283E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B544-1DCE-42F7-A558-8A76B7C5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03BD-746B-482C-B114-CC701C24B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15C25-C3E3-411C-84F1-60315E1E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FFCD-FED1-4379-B6E6-99BE6F65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C09C-91BA-49E3-B07E-28A51499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1E889-5C2D-4844-90C6-51361DE0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803B-6A74-467F-A7EA-4CE53A45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A06AB-200D-4A6C-BF65-2CD513BD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EF59D-FE2C-4C9C-90A4-F4B7B9D7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9565F-8BA7-41A0-B3A6-32313A31C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F6709-1F38-4FE5-A967-A0C8BBF94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D72E3-09A9-4C3D-A546-8FBD633C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AA556-4155-4240-A02C-BEEF39D3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AEB26-51A4-4E7A-8BC0-0BBE415A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DA81-82C6-4773-90A3-BC22AFE0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6F558-ABDE-4AE5-B5A3-DAD1A226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A64B8-8A12-4A8D-8CB2-CD4C94A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C25E6-B4C6-4176-B9D4-F9F51B53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75567-0887-4192-9C79-D500C1EB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30334-2415-4E42-ADAB-EF399B89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13C4D-C773-47CA-ACBE-40994DC0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21BF-B650-4D60-A898-D51E673B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3273-1D0F-47E6-ABC3-D36E7DEC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73DB8-553E-4594-BAE2-DA92F1686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33E62-4217-4185-BE13-547FB65A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93286-1B65-4445-9D62-76C819CA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C3F5-2AD6-4D7E-8500-E2FCFCDB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1CB4-C172-4CCF-BB04-697979DA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9AB48-78D0-425B-B1CB-335A3F471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38E7-DF54-42A5-B26B-7ED5A0775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16F35-CBD9-49E4-89A6-19C2F3CA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A8A77-317B-455E-882E-D53FB97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9F45C-B62E-4EBD-901E-B22EE3CB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AADC2-B217-4C70-9533-0396D5A9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C127-D99D-4BDC-99ED-CFD057F3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E20A-5DC1-4FEC-9A40-23C164611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9906-CC68-48FB-B635-B94D3B4AB0D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E22E-D610-4CAD-9A81-030075C5E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4BD19-C2E3-40DD-A45D-B4230E932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79E5-DF9E-4C61-BBF3-CDC16F5F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oanna%7D@unpar.ac.id" TargetMode="External"/><Relationship Id="rId2" Type="http://schemas.openxmlformats.org/officeDocument/2006/relationships/hyperlink" Target="mailto:luciana@unpar.ac.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www.youtube.com/watch?v=CvSOaYi89B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0ksPPA0dOQ" TargetMode="External"/><Relationship Id="rId2" Type="http://schemas.openxmlformats.org/officeDocument/2006/relationships/hyperlink" Target="https://www.youtube.com/watch?v=_HeBDDHms5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59kuacONuno" TargetMode="External"/><Relationship Id="rId4" Type="http://schemas.openxmlformats.org/officeDocument/2006/relationships/hyperlink" Target="https://www.youtube.com/watch?v=YJvxL_LHeM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610D-E67B-45FD-9020-4CE3DEFA5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847" y="1122363"/>
            <a:ext cx="10085293" cy="2387600"/>
          </a:xfrm>
        </p:spPr>
        <p:txBody>
          <a:bodyPr/>
          <a:lstStyle/>
          <a:p>
            <a:r>
              <a:rPr lang="en-US" dirty="0"/>
              <a:t>Desain dan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40DAA-9ECB-48B8-A1B4-E7DF2CC7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Sem. </a:t>
            </a:r>
            <a:r>
              <a:rPr lang="en-US" dirty="0" err="1"/>
              <a:t>Genap</a:t>
            </a:r>
            <a:r>
              <a:rPr lang="en-US" dirty="0"/>
              <a:t> 2021/2022</a:t>
            </a:r>
          </a:p>
        </p:txBody>
      </p:sp>
    </p:spTree>
    <p:extLst>
      <p:ext uri="{BB962C8B-B14F-4D97-AF65-F5344CB8AC3E}">
        <p14:creationId xmlns:p14="http://schemas.microsoft.com/office/powerpoint/2010/main" val="221993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956C-61AF-46BB-9A19-B6B235C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Ujian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331F-4EDD-4AAF-9497-1C3BBC2F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sz="3000" dirty="0"/>
              <a:t>Ujian (Kuis 2 &amp; 4) dilaksanakan di laboratorium:</a:t>
            </a:r>
          </a:p>
          <a:p>
            <a:pPr lvl="1"/>
            <a:r>
              <a:rPr lang="en-ID" sz="2600" dirty="0"/>
              <a:t>JANGAN SALAH MELIHAT SHIFT dan JADWAL !!</a:t>
            </a:r>
          </a:p>
          <a:p>
            <a:pPr lvl="1"/>
            <a:r>
              <a:rPr lang="sv-SE" sz="2600" dirty="0"/>
              <a:t>Pembagian shift ujian akan diumumkan oleh Kalab Komputasi di Laboratorium.</a:t>
            </a:r>
          </a:p>
          <a:p>
            <a:pPr lvl="1"/>
            <a:r>
              <a:rPr lang="en-ID" sz="2600" dirty="0"/>
              <a:t>TIDAK BOLEH TERLAMBAT SAMA SEKALI !!. </a:t>
            </a:r>
            <a:r>
              <a:rPr lang="en-ID" sz="2600" dirty="0" err="1"/>
              <a:t>Sudah</a:t>
            </a:r>
            <a:r>
              <a:rPr lang="en-ID" sz="2600" dirty="0"/>
              <a:t> </a:t>
            </a:r>
            <a:r>
              <a:rPr lang="en-ID" sz="2600" dirty="0" err="1"/>
              <a:t>hadir</a:t>
            </a:r>
            <a:r>
              <a:rPr lang="en-ID" sz="2600" dirty="0"/>
              <a:t> di </a:t>
            </a:r>
            <a:r>
              <a:rPr lang="en-ID" sz="2600" dirty="0" err="1"/>
              <a:t>depan</a:t>
            </a:r>
            <a:r>
              <a:rPr lang="en-ID" sz="2600" dirty="0"/>
              <a:t> </a:t>
            </a:r>
            <a:r>
              <a:rPr lang="en-ID" sz="2600" dirty="0" err="1"/>
              <a:t>pintu</a:t>
            </a:r>
            <a:r>
              <a:rPr lang="en-ID" sz="2600" dirty="0"/>
              <a:t> </a:t>
            </a:r>
            <a:r>
              <a:rPr lang="en-ID" sz="2600" dirty="0" err="1"/>
              <a:t>Laboratorium</a:t>
            </a:r>
            <a:r>
              <a:rPr lang="en-ID" sz="2600" dirty="0"/>
              <a:t> </a:t>
            </a:r>
            <a:r>
              <a:rPr lang="en-ID" sz="2600" dirty="0" err="1"/>
              <a:t>Komputasi</a:t>
            </a:r>
            <a:r>
              <a:rPr lang="en-ID" sz="2600" dirty="0"/>
              <a:t> paling </a:t>
            </a:r>
            <a:r>
              <a:rPr lang="en-ID" sz="2600" dirty="0" err="1"/>
              <a:t>lambat</a:t>
            </a:r>
            <a:r>
              <a:rPr lang="en-ID" sz="2600" dirty="0"/>
              <a:t> 30 </a:t>
            </a:r>
            <a:r>
              <a:rPr lang="en-ID" sz="2600" dirty="0" err="1"/>
              <a:t>menit</a:t>
            </a:r>
            <a:r>
              <a:rPr lang="en-ID" sz="2600" dirty="0"/>
              <a:t> </a:t>
            </a:r>
            <a:r>
              <a:rPr lang="en-ID" sz="2600" dirty="0" err="1"/>
              <a:t>sebelum</a:t>
            </a:r>
            <a:r>
              <a:rPr lang="en-ID" sz="2600" dirty="0"/>
              <a:t> </a:t>
            </a:r>
            <a:r>
              <a:rPr lang="en-ID" sz="2600" dirty="0" err="1"/>
              <a:t>ujian</a:t>
            </a:r>
            <a:r>
              <a:rPr lang="en-ID" sz="2600" dirty="0"/>
              <a:t> </a:t>
            </a:r>
            <a:r>
              <a:rPr lang="en-ID" sz="2600" dirty="0" err="1"/>
              <a:t>dimulai</a:t>
            </a:r>
            <a:r>
              <a:rPr lang="en-ID" sz="2600" dirty="0"/>
              <a:t>.</a:t>
            </a:r>
          </a:p>
          <a:p>
            <a:r>
              <a:rPr lang="en-ID" sz="3000" dirty="0">
                <a:sym typeface="Wingdings" panose="05000000000000000000" pitchFamily="2" charset="2"/>
              </a:rPr>
              <a:t>Ada </a:t>
            </a:r>
            <a:r>
              <a:rPr lang="en-ID" sz="3000" dirty="0" err="1">
                <a:sym typeface="Wingdings" panose="05000000000000000000" pitchFamily="2" charset="2"/>
              </a:rPr>
              <a:t>soal</a:t>
            </a:r>
            <a:r>
              <a:rPr lang="en-ID" sz="3000" dirty="0">
                <a:sym typeface="Wingdings" panose="05000000000000000000" pitchFamily="2" charset="2"/>
              </a:rPr>
              <a:t> </a:t>
            </a:r>
            <a:r>
              <a:rPr lang="en-ID" sz="3000" dirty="0" err="1">
                <a:sym typeface="Wingdings" panose="05000000000000000000" pitchFamily="2" charset="2"/>
              </a:rPr>
              <a:t>teori</a:t>
            </a:r>
            <a:r>
              <a:rPr lang="en-ID" sz="3000" dirty="0">
                <a:sym typeface="Wingdings" panose="05000000000000000000" pitchFamily="2" charset="2"/>
              </a:rPr>
              <a:t> dan </a:t>
            </a:r>
            <a:r>
              <a:rPr lang="en-ID" sz="3000" dirty="0" err="1">
                <a:sym typeface="Wingdings" panose="05000000000000000000" pitchFamily="2" charset="2"/>
              </a:rPr>
              <a:t>praktek</a:t>
            </a:r>
            <a:r>
              <a:rPr lang="en-ID" sz="30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ID" sz="2600" dirty="0"/>
              <a:t>Sama </a:t>
            </a:r>
            <a:r>
              <a:rPr lang="en-ID" sz="2600" dirty="0" err="1"/>
              <a:t>dengan</a:t>
            </a:r>
            <a:r>
              <a:rPr lang="en-ID" sz="2600" dirty="0"/>
              <a:t> </a:t>
            </a:r>
            <a:r>
              <a:rPr lang="en-ID" sz="2600" dirty="0" err="1"/>
              <a:t>Kuis</a:t>
            </a:r>
            <a:r>
              <a:rPr lang="en-ID" sz="2600" dirty="0"/>
              <a:t> 1 dan 3</a:t>
            </a:r>
          </a:p>
          <a:p>
            <a:pPr lvl="1"/>
            <a:r>
              <a:rPr lang="en-ID" sz="2600" dirty="0" err="1">
                <a:sym typeface="Wingdings" panose="05000000000000000000" pitchFamily="2" charset="2"/>
              </a:rPr>
              <a:t>Untuk</a:t>
            </a:r>
            <a:r>
              <a:rPr lang="en-ID" sz="2600" dirty="0">
                <a:sym typeface="Wingdings" panose="05000000000000000000" pitchFamily="2" charset="2"/>
              </a:rPr>
              <a:t> </a:t>
            </a:r>
            <a:r>
              <a:rPr lang="en-ID" sz="2600" dirty="0" err="1">
                <a:sym typeface="Wingdings" panose="05000000000000000000" pitchFamily="2" charset="2"/>
              </a:rPr>
              <a:t>Minitest</a:t>
            </a:r>
            <a:r>
              <a:rPr lang="en-ID" sz="2600" dirty="0">
                <a:sym typeface="Wingdings" panose="05000000000000000000" pitchFamily="2" charset="2"/>
              </a:rPr>
              <a:t>, </a:t>
            </a:r>
            <a:r>
              <a:rPr lang="en-ID" sz="2600" dirty="0" err="1">
                <a:sym typeface="Wingdings" panose="05000000000000000000" pitchFamily="2" charset="2"/>
              </a:rPr>
              <a:t>selalu</a:t>
            </a:r>
            <a:r>
              <a:rPr lang="en-ID" sz="2600" dirty="0">
                <a:sym typeface="Wingdings" panose="05000000000000000000" pitchFamily="2" charset="2"/>
              </a:rPr>
              <a:t> </a:t>
            </a:r>
            <a:r>
              <a:rPr lang="en-ID" sz="2600" dirty="0" err="1">
                <a:sym typeface="Wingdings" panose="05000000000000000000" pitchFamily="2" charset="2"/>
              </a:rPr>
              <a:t>soal</a:t>
            </a:r>
            <a:r>
              <a:rPr lang="en-ID" sz="2600" dirty="0">
                <a:sym typeface="Wingdings" panose="05000000000000000000" pitchFamily="2" charset="2"/>
              </a:rPr>
              <a:t> </a:t>
            </a:r>
            <a:r>
              <a:rPr lang="en-ID" sz="2600" dirty="0" err="1">
                <a:sym typeface="Wingdings" panose="05000000000000000000" pitchFamily="2" charset="2"/>
              </a:rPr>
              <a:t>teori</a:t>
            </a:r>
            <a:endParaRPr lang="en-ID" sz="2600" dirty="0">
              <a:sym typeface="Wingdings" panose="05000000000000000000" pitchFamily="2" charset="2"/>
            </a:endParaRPr>
          </a:p>
          <a:p>
            <a:r>
              <a:rPr lang="en-ID" sz="3000" dirty="0" err="1">
                <a:sym typeface="Wingdings" panose="05000000000000000000" pitchFamily="2" charset="2"/>
              </a:rPr>
              <a:t>Terlambat</a:t>
            </a:r>
            <a:r>
              <a:rPr lang="en-ID" sz="3000" dirty="0">
                <a:sym typeface="Wingdings" panose="05000000000000000000" pitchFamily="2" charset="2"/>
              </a:rPr>
              <a:t>: </a:t>
            </a:r>
            <a:r>
              <a:rPr lang="en-ID" sz="3000" dirty="0" err="1">
                <a:sym typeface="Wingdings" panose="05000000000000000000" pitchFamily="2" charset="2"/>
              </a:rPr>
              <a:t>tanggung</a:t>
            </a:r>
            <a:r>
              <a:rPr lang="en-ID" sz="3000" dirty="0">
                <a:sym typeface="Wingdings" panose="05000000000000000000" pitchFamily="2" charset="2"/>
              </a:rPr>
              <a:t> </a:t>
            </a:r>
            <a:r>
              <a:rPr lang="en-ID" sz="3000" dirty="0" err="1">
                <a:sym typeface="Wingdings" panose="05000000000000000000" pitchFamily="2" charset="2"/>
              </a:rPr>
              <a:t>jawab</a:t>
            </a:r>
            <a:r>
              <a:rPr lang="en-ID" sz="3000" dirty="0">
                <a:sym typeface="Wingdings" panose="05000000000000000000" pitchFamily="2" charset="2"/>
              </a:rPr>
              <a:t> </a:t>
            </a:r>
            <a:r>
              <a:rPr lang="en-ID" sz="3000" dirty="0" err="1">
                <a:sym typeface="Wingdings" panose="05000000000000000000" pitchFamily="2" charset="2"/>
              </a:rPr>
              <a:t>sendiri</a:t>
            </a:r>
            <a:r>
              <a:rPr lang="en-ID" sz="3000" dirty="0">
                <a:sym typeface="Wingdings" panose="05000000000000000000" pitchFamily="2" charset="2"/>
              </a:rPr>
              <a:t>, </a:t>
            </a:r>
            <a:r>
              <a:rPr lang="en-ID" sz="3000" dirty="0" err="1">
                <a:sym typeface="Wingdings" panose="05000000000000000000" pitchFamily="2" charset="2"/>
              </a:rPr>
              <a:t>tidak</a:t>
            </a:r>
            <a:r>
              <a:rPr lang="en-ID" sz="3000" dirty="0">
                <a:sym typeface="Wingdings" panose="05000000000000000000" pitchFamily="2" charset="2"/>
              </a:rPr>
              <a:t> </a:t>
            </a:r>
            <a:r>
              <a:rPr lang="en-ID" sz="3000" dirty="0" err="1">
                <a:sym typeface="Wingdings" panose="05000000000000000000" pitchFamily="2" charset="2"/>
              </a:rPr>
              <a:t>akan</a:t>
            </a:r>
            <a:r>
              <a:rPr lang="en-ID" sz="3000" dirty="0">
                <a:sym typeface="Wingdings" panose="05000000000000000000" pitchFamily="2" charset="2"/>
              </a:rPr>
              <a:t> </a:t>
            </a:r>
            <a:r>
              <a:rPr lang="en-ID" sz="3000" dirty="0" err="1">
                <a:sym typeface="Wingdings" panose="05000000000000000000" pitchFamily="2" charset="2"/>
              </a:rPr>
              <a:t>ada</a:t>
            </a:r>
            <a:r>
              <a:rPr lang="en-ID" sz="3000" dirty="0">
                <a:sym typeface="Wingdings" panose="05000000000000000000" pitchFamily="2" charset="2"/>
              </a:rPr>
              <a:t> </a:t>
            </a:r>
            <a:r>
              <a:rPr lang="en-ID" sz="3000" dirty="0" err="1">
                <a:sym typeface="Wingdings" panose="05000000000000000000" pitchFamily="2" charset="2"/>
              </a:rPr>
              <a:t>tambahan</a:t>
            </a:r>
            <a:r>
              <a:rPr lang="en-ID" sz="3000" dirty="0">
                <a:sym typeface="Wingdings" panose="05000000000000000000" pitchFamily="2" charset="2"/>
              </a:rPr>
              <a:t> </a:t>
            </a:r>
            <a:r>
              <a:rPr lang="en-ID" sz="3000" dirty="0" err="1">
                <a:sym typeface="Wingdings" panose="05000000000000000000" pitchFamily="2" charset="2"/>
              </a:rPr>
              <a:t>waktu</a:t>
            </a:r>
            <a:endParaRPr lang="en-ID" sz="3000" dirty="0">
              <a:sym typeface="Wingdings" panose="05000000000000000000" pitchFamily="2" charset="2"/>
            </a:endParaRPr>
          </a:p>
          <a:p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Terkait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protokol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kesehatan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dll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akan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ada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pengumuman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lebih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lanjut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mengenai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D" sz="3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ujian</a:t>
            </a:r>
            <a:r>
              <a:rPr lang="en-ID" sz="3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di lab</a:t>
            </a:r>
            <a:endParaRPr lang="en-ID" b="1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923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956C-61AF-46BB-9A19-B6B235C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Kecurangan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331F-4EDD-4AAF-9497-1C3BBC2F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Akan menggunakan tools JPLAG (dan MOSS)</a:t>
            </a:r>
          </a:p>
          <a:p>
            <a:pPr lvl="1"/>
            <a:r>
              <a:rPr lang="en-ID" dirty="0"/>
              <a:t>JPLAG: http://jplag.ipd.kit.edu/  </a:t>
            </a:r>
          </a:p>
          <a:p>
            <a:r>
              <a:rPr lang="en-ID" dirty="0"/>
              <a:t>Tim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 </a:t>
            </a:r>
          </a:p>
          <a:p>
            <a:pPr marL="0" indent="0">
              <a:buNone/>
            </a:pPr>
            <a:r>
              <a:rPr lang="en-ID" dirty="0"/>
              <a:t>parameter pada JPLAG,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diantaranya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threshold </a:t>
            </a:r>
            <a:r>
              <a:rPr lang="en-ID" dirty="0" err="1"/>
              <a:t>kesamaan</a:t>
            </a:r>
            <a:r>
              <a:rPr lang="en-ID" dirty="0"/>
              <a:t> </a:t>
            </a:r>
          </a:p>
          <a:p>
            <a:r>
              <a:rPr lang="en-ID" dirty="0" err="1"/>
              <a:t>Pekerjaan</a:t>
            </a:r>
            <a:r>
              <a:rPr lang="en-ID" dirty="0"/>
              <a:t> yang </a:t>
            </a:r>
            <a:r>
              <a:rPr lang="en-ID" dirty="0" err="1"/>
              <a:t>skornya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threshold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b="1" i="1" dirty="0" err="1">
                <a:solidFill>
                  <a:srgbClr val="FF0000"/>
                </a:solidFill>
              </a:rPr>
              <a:t>mencontek</a:t>
            </a:r>
            <a:endParaRPr lang="en-ID" b="1" i="1" dirty="0">
              <a:solidFill>
                <a:srgbClr val="FF0000"/>
              </a:solidFill>
            </a:endParaRPr>
          </a:p>
          <a:p>
            <a:r>
              <a:rPr lang="en-ID" dirty="0"/>
              <a:t>“</a:t>
            </a:r>
            <a:r>
              <a:rPr lang="en-ID" i="1" dirty="0" err="1"/>
              <a:t>Belajar</a:t>
            </a:r>
            <a:r>
              <a:rPr lang="en-ID" i="1" dirty="0"/>
              <a:t> </a:t>
            </a:r>
            <a:r>
              <a:rPr lang="en-ID" i="1" dirty="0" err="1"/>
              <a:t>bareng</a:t>
            </a:r>
            <a:r>
              <a:rPr lang="en-ID" dirty="0"/>
              <a:t>”?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Manfaatkan</a:t>
            </a:r>
            <a:r>
              <a:rPr lang="en-ID" dirty="0">
                <a:sym typeface="Wingdings" panose="05000000000000000000" pitchFamily="2" charset="2"/>
              </a:rPr>
              <a:t> JPLAG </a:t>
            </a:r>
          </a:p>
          <a:p>
            <a:pPr marL="0" indent="0">
              <a:buNone/>
            </a:pP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memperkirakan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apakah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pekerjaan</a:t>
            </a:r>
            <a:r>
              <a:rPr lang="en-ID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kalian </a:t>
            </a:r>
            <a:r>
              <a:rPr lang="en-ID" dirty="0" err="1">
                <a:sym typeface="Wingdings" panose="05000000000000000000" pitchFamily="2" charset="2"/>
              </a:rPr>
              <a:t>akan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dinilai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mencontek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atau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tidak</a:t>
            </a:r>
            <a:endParaRPr lang="en-ID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B216A-DA06-4AD3-B937-F54D8315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455" y="681037"/>
            <a:ext cx="4429490" cy="47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C244-EE09-46EB-8523-27C1EA08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Sanksi</a:t>
            </a:r>
            <a:r>
              <a:rPr lang="en-US" dirty="0"/>
              <a:t> </a:t>
            </a:r>
            <a:r>
              <a:rPr lang="en-US" dirty="0" err="1"/>
              <a:t>Kecurangan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A042-9239-44F5-8A96-C428571D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Kuis 1 dan/atau kuis 3: komponen Kuis 1 DAN Kuis 3 di NA = 1</a:t>
            </a:r>
          </a:p>
          <a:p>
            <a:r>
              <a:rPr lang="en-US" dirty="0" err="1"/>
              <a:t>Kuis</a:t>
            </a:r>
            <a:r>
              <a:rPr lang="en-US" dirty="0"/>
              <a:t> 2 dan/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kuis</a:t>
            </a:r>
            <a:r>
              <a:rPr lang="en-US" dirty="0"/>
              <a:t> 4: masa </a:t>
            </a:r>
            <a:r>
              <a:rPr lang="en-US" dirty="0" err="1"/>
              <a:t>ujian</a:t>
            </a:r>
            <a:r>
              <a:rPr lang="en-US" dirty="0"/>
              <a:t>,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  <a:p>
            <a:r>
              <a:rPr lang="sv-SE" dirty="0"/>
              <a:t>Tugas: komponen tugas DAN keaktifan di NA = 1</a:t>
            </a:r>
          </a:p>
          <a:p>
            <a:r>
              <a:rPr lang="en-US" dirty="0" err="1"/>
              <a:t>Minitest</a:t>
            </a:r>
            <a:r>
              <a:rPr lang="en-US" dirty="0"/>
              <a:t>: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minitest</a:t>
            </a:r>
            <a:r>
              <a:rPr lang="en-US" dirty="0"/>
              <a:t> di NA = 1</a:t>
            </a:r>
          </a:p>
          <a:p>
            <a:r>
              <a:rPr lang="fi-FI" dirty="0"/>
              <a:t>Jika dilakukan kedua kali, maka seluruh komponen KECUALI Kuis 2 dan Kuis 4 = 1</a:t>
            </a:r>
          </a:p>
          <a:p>
            <a:r>
              <a:rPr lang="en-US" dirty="0"/>
              <a:t>“Saya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JPLAG </a:t>
            </a:r>
            <a:r>
              <a:rPr lang="en-US" dirty="0" err="1"/>
              <a:t>bilang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mencontek</a:t>
            </a:r>
            <a:r>
              <a:rPr lang="en-US" dirty="0"/>
              <a:t>”</a:t>
            </a:r>
          </a:p>
          <a:p>
            <a:pPr lvl="1"/>
            <a:r>
              <a:rPr lang="en-GB" i="1" dirty="0"/>
              <a:t>Free pass</a:t>
            </a:r>
            <a:r>
              <a:rPr lang="en-GB" dirty="0"/>
              <a:t> masing-masing 1x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Tugas</a:t>
            </a:r>
            <a:r>
              <a:rPr lang="en-GB" dirty="0"/>
              <a:t> dan </a:t>
            </a:r>
            <a:r>
              <a:rPr lang="en-GB" dirty="0" err="1"/>
              <a:t>Minitest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4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C244-EE09-46EB-8523-27C1EA08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sanksi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A042-9239-44F5-8A96-C428571D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Tidak semua yang mencontek dihukum! (kecuali Kuis 2 &amp; 4)</a:t>
            </a:r>
          </a:p>
          <a:p>
            <a:r>
              <a:rPr lang="en-US" dirty="0"/>
              <a:t>Yang </a:t>
            </a:r>
            <a:r>
              <a:rPr lang="en-US" dirty="0" err="1"/>
              <a:t>mencontek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  <a:p>
            <a:r>
              <a:rPr lang="sv-SE" dirty="0"/>
              <a:t>Dalam satu kelompok, mahasiswa dengan NA tertinggi saja yang akan dikenakan hukuman kecurangan</a:t>
            </a:r>
          </a:p>
          <a:p>
            <a:r>
              <a:rPr lang="en-US" dirty="0" err="1"/>
              <a:t>Misal</a:t>
            </a:r>
            <a:r>
              <a:rPr lang="en-US" dirty="0"/>
              <a:t>: A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 dan C, </a:t>
            </a:r>
            <a:r>
              <a:rPr lang="en-US" dirty="0" err="1"/>
              <a:t>lalu</a:t>
            </a:r>
            <a:r>
              <a:rPr lang="en-US" dirty="0"/>
              <a:t> C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D.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NA A=70, B=73, C=55, D=42. </a:t>
            </a:r>
          </a:p>
          <a:p>
            <a:pPr lvl="1"/>
            <a:r>
              <a:rPr lang="en-US" dirty="0"/>
              <a:t>Yang </a:t>
            </a:r>
            <a:r>
              <a:rPr lang="en-US" dirty="0" err="1"/>
              <a:t>dihukum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 (</a:t>
            </a:r>
            <a:r>
              <a:rPr lang="en-US" dirty="0" err="1"/>
              <a:t>saja</a:t>
            </a:r>
            <a:r>
              <a:rPr lang="en-US" dirty="0"/>
              <a:t>)</a:t>
            </a:r>
          </a:p>
          <a:p>
            <a:r>
              <a:rPr lang="fi-FI" dirty="0"/>
              <a:t>Jangan berikan jawaban kepada orang lain karena kalau ketahuan, bisa saja orang lain yang akan lulus, anda tidak</a:t>
            </a:r>
          </a:p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anggap</a:t>
            </a:r>
            <a:r>
              <a:rPr lang="en-US" dirty="0"/>
              <a:t> “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C244-EE09-46EB-8523-27C1EA08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Perkuliah</a:t>
            </a:r>
            <a:r>
              <a:rPr lang="en-US" dirty="0"/>
              <a:t> Hybrid/Full Online?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A042-9239-44F5-8A96-C428571D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Rencana sampai saat ini:</a:t>
            </a:r>
          </a:p>
          <a:p>
            <a:pPr lvl="1"/>
            <a:r>
              <a:rPr lang="nl-NL" dirty="0"/>
              <a:t>Dua minggu pertama: full online</a:t>
            </a:r>
          </a:p>
          <a:p>
            <a:pPr lvl="1"/>
            <a:r>
              <a:rPr lang="nl-NL" dirty="0"/>
              <a:t>Setiap minitest: full online (“playing field” yang sama untuk setiap mhs)</a:t>
            </a:r>
          </a:p>
          <a:p>
            <a:pPr lvl="1"/>
            <a:r>
              <a:rPr lang="nl-NL" dirty="0"/>
              <a:t>Sisanya: Hybrid</a:t>
            </a:r>
          </a:p>
          <a:p>
            <a:r>
              <a:rPr lang="fi-FI" dirty="0"/>
              <a:t>Mungkin akan ada perubahan mulai minggu ke-3</a:t>
            </a:r>
          </a:p>
          <a:p>
            <a:pPr lvl="1"/>
            <a:r>
              <a:rPr lang="en-US" dirty="0"/>
              <a:t>PPKM</a:t>
            </a:r>
          </a:p>
          <a:p>
            <a:pPr lvl="1"/>
            <a:r>
              <a:rPr lang="en-US" dirty="0" err="1"/>
              <a:t>Prokes</a:t>
            </a:r>
            <a:r>
              <a:rPr lang="en-US" dirty="0"/>
              <a:t> dan </a:t>
            </a:r>
            <a:r>
              <a:rPr lang="en-US" dirty="0" err="1"/>
              <a:t>efektifitas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di Lab</a:t>
            </a:r>
          </a:p>
          <a:p>
            <a:r>
              <a:rPr lang="sv-SE" dirty="0"/>
              <a:t>Ujian harus full offline?</a:t>
            </a:r>
          </a:p>
          <a:p>
            <a:pPr lvl="1"/>
            <a:r>
              <a:rPr lang="sv-SE" dirty="0"/>
              <a:t>Akan diputuskan nanti</a:t>
            </a:r>
          </a:p>
          <a:p>
            <a:pPr lvl="1"/>
            <a:r>
              <a:rPr lang="sv-SE" dirty="0"/>
              <a:t>Memastikan prokes dapat dijalankan di lab saat ujian</a:t>
            </a:r>
          </a:p>
        </p:txBody>
      </p:sp>
    </p:spTree>
    <p:extLst>
      <p:ext uri="{BB962C8B-B14F-4D97-AF65-F5344CB8AC3E}">
        <p14:creationId xmlns:p14="http://schemas.microsoft.com/office/powerpoint/2010/main" val="302849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C244-EE09-46EB-8523-27C1EA08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A042-9239-44F5-8A96-C428571D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1800" i="1" dirty="0">
                <a:solidFill>
                  <a:srgbClr val="00B050"/>
                </a:solidFill>
              </a:rPr>
              <a:t>“</a:t>
            </a:r>
            <a:r>
              <a:rPr lang="en-ID" sz="1800" i="1" dirty="0" err="1">
                <a:solidFill>
                  <a:srgbClr val="00B050"/>
                </a:solidFill>
              </a:rPr>
              <a:t>Penyampaian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materi</a:t>
            </a:r>
            <a:r>
              <a:rPr lang="en-ID" sz="1800" i="1" dirty="0">
                <a:solidFill>
                  <a:srgbClr val="00B050"/>
                </a:solidFill>
              </a:rPr>
              <a:t> yang </a:t>
            </a:r>
            <a:r>
              <a:rPr lang="en-ID" sz="1800" i="1" dirty="0" err="1">
                <a:solidFill>
                  <a:srgbClr val="00B050"/>
                </a:solidFill>
              </a:rPr>
              <a:t>sudah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cukup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jelas</a:t>
            </a:r>
            <a:r>
              <a:rPr lang="en-ID" sz="1800" i="1" dirty="0">
                <a:solidFill>
                  <a:srgbClr val="00B050"/>
                </a:solidFill>
              </a:rPr>
              <a:t>, </a:t>
            </a:r>
            <a:r>
              <a:rPr lang="en-ID" sz="1800" i="1" dirty="0" err="1">
                <a:solidFill>
                  <a:srgbClr val="00B050"/>
                </a:solidFill>
              </a:rPr>
              <a:t>namun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sistem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ujian</a:t>
            </a:r>
            <a:r>
              <a:rPr lang="en-ID" sz="1800" i="1" dirty="0">
                <a:solidFill>
                  <a:srgbClr val="00B050"/>
                </a:solidFill>
              </a:rPr>
              <a:t>/</a:t>
            </a:r>
            <a:r>
              <a:rPr lang="en-ID" sz="1800" i="1" dirty="0" err="1">
                <a:solidFill>
                  <a:srgbClr val="00B050"/>
                </a:solidFill>
              </a:rPr>
              <a:t>minitest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cukup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menyulitkan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mahasiswa</a:t>
            </a:r>
            <a:r>
              <a:rPr lang="en-ID" sz="1800" i="1" dirty="0">
                <a:solidFill>
                  <a:srgbClr val="00B050"/>
                </a:solidFill>
              </a:rPr>
              <a:t>, </a:t>
            </a:r>
            <a:r>
              <a:rPr lang="en-ID" sz="1800" i="1" dirty="0" err="1">
                <a:solidFill>
                  <a:srgbClr val="00B050"/>
                </a:solidFill>
              </a:rPr>
              <a:t>terutama</a:t>
            </a:r>
            <a:r>
              <a:rPr lang="en-ID" sz="1800" i="1" dirty="0">
                <a:solidFill>
                  <a:srgbClr val="00B050"/>
                </a:solidFill>
              </a:rPr>
              <a:t> pada </a:t>
            </a:r>
            <a:r>
              <a:rPr lang="en-ID" sz="1800" i="1" dirty="0" err="1">
                <a:solidFill>
                  <a:srgbClr val="00B050"/>
                </a:solidFill>
              </a:rPr>
              <a:t>Kuis</a:t>
            </a:r>
            <a:r>
              <a:rPr lang="en-ID" sz="1800" i="1" dirty="0">
                <a:solidFill>
                  <a:srgbClr val="00B050"/>
                </a:solidFill>
              </a:rPr>
              <a:t> 4, </a:t>
            </a:r>
            <a:r>
              <a:rPr lang="en-ID" sz="1800" i="1" dirty="0" err="1">
                <a:solidFill>
                  <a:srgbClr val="00B050"/>
                </a:solidFill>
              </a:rPr>
              <a:t>namun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secara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keseluruhan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lebih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baik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dibandingkan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sistem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ujian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mata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kuliah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lainnya</a:t>
            </a:r>
            <a:r>
              <a:rPr lang="en-ID" sz="1800" i="1" dirty="0">
                <a:solidFill>
                  <a:srgbClr val="00B050"/>
                </a:solidFill>
              </a:rPr>
              <a:t>. Dan </a:t>
            </a:r>
            <a:r>
              <a:rPr lang="en-ID" sz="1800" i="1" dirty="0" err="1">
                <a:solidFill>
                  <a:srgbClr val="00B050"/>
                </a:solidFill>
              </a:rPr>
              <a:t>kegiatan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Minitest</a:t>
            </a:r>
            <a:r>
              <a:rPr lang="en-ID" sz="1800" i="1" dirty="0">
                <a:solidFill>
                  <a:srgbClr val="00B050"/>
                </a:solidFill>
              </a:rPr>
              <a:t> yang </a:t>
            </a:r>
            <a:r>
              <a:rPr lang="en-ID" sz="1800" i="1" dirty="0" err="1">
                <a:solidFill>
                  <a:srgbClr val="00B050"/>
                </a:solidFill>
              </a:rPr>
              <a:t>dirasa</a:t>
            </a:r>
            <a:r>
              <a:rPr lang="en-ID" sz="1800" i="1" dirty="0">
                <a:solidFill>
                  <a:srgbClr val="00B050"/>
                </a:solidFill>
              </a:rPr>
              <a:t> juga </a:t>
            </a:r>
            <a:r>
              <a:rPr lang="en-ID" sz="1800" i="1" dirty="0" err="1">
                <a:solidFill>
                  <a:srgbClr val="00B050"/>
                </a:solidFill>
              </a:rPr>
              <a:t>cukup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merugikan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mahasiswa</a:t>
            </a:r>
            <a:r>
              <a:rPr lang="en-ID" sz="1800" i="1" dirty="0">
                <a:solidFill>
                  <a:srgbClr val="00B050"/>
                </a:solidFill>
              </a:rPr>
              <a:t>, </a:t>
            </a:r>
            <a:r>
              <a:rPr lang="en-ID" sz="1800" i="1" dirty="0" err="1">
                <a:solidFill>
                  <a:srgbClr val="00B050"/>
                </a:solidFill>
              </a:rPr>
              <a:t>terlebih</a:t>
            </a:r>
            <a:r>
              <a:rPr lang="en-ID" sz="1800" i="1" dirty="0">
                <a:solidFill>
                  <a:srgbClr val="00B050"/>
                </a:solidFill>
              </a:rPr>
              <a:t> pada </a:t>
            </a:r>
            <a:r>
              <a:rPr lang="en-ID" sz="1800" i="1" dirty="0" err="1">
                <a:solidFill>
                  <a:srgbClr val="00B050"/>
                </a:solidFill>
              </a:rPr>
              <a:t>kondisi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pandemi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seperti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ini</a:t>
            </a:r>
            <a:r>
              <a:rPr lang="en-ID" sz="1800" i="1" dirty="0">
                <a:solidFill>
                  <a:srgbClr val="00B050"/>
                </a:solidFill>
              </a:rPr>
              <a:t>, </a:t>
            </a:r>
            <a:r>
              <a:rPr lang="en-ID" sz="1800" i="1" dirty="0" err="1">
                <a:solidFill>
                  <a:srgbClr val="00B050"/>
                </a:solidFill>
              </a:rPr>
              <a:t>sehingga</a:t>
            </a:r>
            <a:r>
              <a:rPr lang="en-ID" sz="1800" i="1" dirty="0">
                <a:solidFill>
                  <a:srgbClr val="00B050"/>
                </a:solidFill>
              </a:rPr>
              <a:t> saran </a:t>
            </a:r>
            <a:r>
              <a:rPr lang="en-ID" sz="1800" i="1" dirty="0" err="1">
                <a:solidFill>
                  <a:srgbClr val="00B050"/>
                </a:solidFill>
              </a:rPr>
              <a:t>saya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cukup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memberikan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minitest</a:t>
            </a:r>
            <a:r>
              <a:rPr lang="en-ID" sz="1800" i="1" dirty="0">
                <a:solidFill>
                  <a:srgbClr val="00B050"/>
                </a:solidFill>
              </a:rPr>
              <a:t> pada materi2 </a:t>
            </a:r>
            <a:r>
              <a:rPr lang="en-ID" sz="1800" i="1" dirty="0" err="1">
                <a:solidFill>
                  <a:srgbClr val="00B050"/>
                </a:solidFill>
              </a:rPr>
              <a:t>tertentu</a:t>
            </a:r>
            <a:r>
              <a:rPr lang="en-ID" sz="1800" i="1" dirty="0">
                <a:solidFill>
                  <a:srgbClr val="00B050"/>
                </a:solidFill>
              </a:rPr>
              <a:t>”</a:t>
            </a:r>
            <a:endParaRPr lang="nl-NL" sz="1800" dirty="0"/>
          </a:p>
          <a:p>
            <a:pPr lvl="1"/>
            <a:r>
              <a:rPr lang="nl-NL" sz="1600" dirty="0"/>
              <a:t>Sistem ujian: soal diberikan satu-persatu dengan waktu terbatas: sebisa mungkin mencegah plagiarisme</a:t>
            </a:r>
          </a:p>
          <a:p>
            <a:pPr lvl="1"/>
            <a:r>
              <a:rPr lang="nl-NL" sz="1600" dirty="0"/>
              <a:t>Minitest: untuk “memaksa” anda belajar secara konsisten. SKS tidak akan berjalan untuk kuliah jenis DAA</a:t>
            </a:r>
          </a:p>
          <a:p>
            <a:pPr lvl="1"/>
            <a:r>
              <a:rPr lang="nl-NL" sz="1600" dirty="0"/>
              <a:t>Kuis 4x dan 12x minitest, nilai per soal pengaruhnya kecil ke NA </a:t>
            </a:r>
            <a:endParaRPr lang="nl-NL" sz="1400" dirty="0"/>
          </a:p>
          <a:p>
            <a:r>
              <a:rPr lang="en-ID" sz="1800" i="1" dirty="0">
                <a:solidFill>
                  <a:srgbClr val="00B050"/>
                </a:solidFill>
              </a:rPr>
              <a:t>“Waktu </a:t>
            </a:r>
            <a:r>
              <a:rPr lang="en-ID" sz="1800" i="1" dirty="0" err="1">
                <a:solidFill>
                  <a:srgbClr val="00B050"/>
                </a:solidFill>
              </a:rPr>
              <a:t>Pengerjaan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Tugas</a:t>
            </a:r>
            <a:r>
              <a:rPr lang="en-ID" sz="1800" i="1" dirty="0">
                <a:solidFill>
                  <a:srgbClr val="00B050"/>
                </a:solidFill>
              </a:rPr>
              <a:t>/ Quiz </a:t>
            </a:r>
            <a:r>
              <a:rPr lang="en-ID" sz="1800" i="1" dirty="0" err="1">
                <a:solidFill>
                  <a:srgbClr val="00B050"/>
                </a:solidFill>
              </a:rPr>
              <a:t>diperpanjang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dikit</a:t>
            </a:r>
            <a:r>
              <a:rPr lang="en-ID" sz="1800" i="1" dirty="0">
                <a:solidFill>
                  <a:srgbClr val="00B050"/>
                </a:solidFill>
              </a:rPr>
              <a:t>”</a:t>
            </a:r>
            <a:endParaRPr lang="en-ID" sz="1900" i="1" dirty="0">
              <a:solidFill>
                <a:srgbClr val="00B050"/>
              </a:solidFill>
            </a:endParaRPr>
          </a:p>
          <a:p>
            <a:pPr lvl="1"/>
            <a:r>
              <a:rPr lang="en-ID" sz="1600" dirty="0"/>
              <a:t>Akan </a:t>
            </a:r>
            <a:r>
              <a:rPr lang="en-ID" sz="1600" dirty="0" err="1"/>
              <a:t>dipertimbangkan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mempermudah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 dan </a:t>
            </a:r>
            <a:r>
              <a:rPr lang="en-ID" sz="1600" dirty="0" err="1"/>
              <a:t>menambah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maks</a:t>
            </a:r>
            <a:r>
              <a:rPr lang="en-ID" sz="1600" dirty="0"/>
              <a:t> 5 </a:t>
            </a:r>
            <a:r>
              <a:rPr lang="en-ID" sz="1600" dirty="0" err="1"/>
              <a:t>menit</a:t>
            </a:r>
            <a:r>
              <a:rPr lang="en-ID" sz="1600" dirty="0"/>
              <a:t> (</a:t>
            </a:r>
            <a:r>
              <a:rPr lang="en-ID" sz="1600" dirty="0" err="1"/>
              <a:t>lebih</a:t>
            </a:r>
            <a:r>
              <a:rPr lang="en-ID" sz="1600" dirty="0"/>
              <a:t> lama ==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sulit</a:t>
            </a:r>
            <a:r>
              <a:rPr lang="en-ID" sz="1600" dirty="0"/>
              <a:t>)</a:t>
            </a:r>
            <a:endParaRPr lang="en-ID" sz="1400" dirty="0"/>
          </a:p>
          <a:p>
            <a:r>
              <a:rPr lang="en-ID" sz="1800" i="1" dirty="0">
                <a:solidFill>
                  <a:srgbClr val="00B050"/>
                </a:solidFill>
              </a:rPr>
              <a:t>“</a:t>
            </a:r>
            <a:r>
              <a:rPr lang="en-ID" sz="1800" i="1" dirty="0" err="1">
                <a:solidFill>
                  <a:srgbClr val="00B050"/>
                </a:solidFill>
              </a:rPr>
              <a:t>Mungkin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lebih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enak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kalau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nilai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tugas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koding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dengan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wakut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lebih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panjang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lebih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diperbesar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persentase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nilainya</a:t>
            </a:r>
            <a:r>
              <a:rPr lang="en-ID" sz="1800" i="1" dirty="0">
                <a:solidFill>
                  <a:srgbClr val="00B050"/>
                </a:solidFill>
              </a:rPr>
              <a:t>. </a:t>
            </a:r>
            <a:r>
              <a:rPr lang="en-ID" sz="1800" i="1" dirty="0" err="1">
                <a:solidFill>
                  <a:srgbClr val="00B050"/>
                </a:solidFill>
              </a:rPr>
              <a:t>Soalnya</a:t>
            </a:r>
            <a:r>
              <a:rPr lang="en-ID" sz="1800" i="1" dirty="0">
                <a:solidFill>
                  <a:srgbClr val="00B050"/>
                </a:solidFill>
              </a:rPr>
              <a:t> pas </a:t>
            </a:r>
            <a:r>
              <a:rPr lang="en-ID" sz="1800" i="1" dirty="0" err="1">
                <a:solidFill>
                  <a:srgbClr val="00B050"/>
                </a:solidFill>
              </a:rPr>
              <a:t>minitest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suka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sering</a:t>
            </a:r>
            <a:r>
              <a:rPr lang="en-ID" sz="1800" i="1" dirty="0">
                <a:solidFill>
                  <a:srgbClr val="00B050"/>
                </a:solidFill>
              </a:rPr>
              <a:t> ga </a:t>
            </a:r>
            <a:r>
              <a:rPr lang="en-ID" sz="1800" i="1" dirty="0" err="1">
                <a:solidFill>
                  <a:srgbClr val="00B050"/>
                </a:solidFill>
              </a:rPr>
              <a:t>begitu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terduga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soalnya</a:t>
            </a:r>
            <a:r>
              <a:rPr lang="en-ID" sz="1800" i="1" dirty="0">
                <a:solidFill>
                  <a:srgbClr val="00B050"/>
                </a:solidFill>
              </a:rPr>
              <a:t>”</a:t>
            </a:r>
          </a:p>
          <a:p>
            <a:pPr lvl="1"/>
            <a:r>
              <a:rPr lang="en-ID" sz="1600" dirty="0" err="1"/>
              <a:t>Tugas</a:t>
            </a:r>
            <a:r>
              <a:rPr lang="en-ID" sz="1600" dirty="0"/>
              <a:t> sangat </a:t>
            </a:r>
            <a:r>
              <a:rPr lang="en-ID" sz="1600" dirty="0" err="1"/>
              <a:t>rentan</a:t>
            </a:r>
            <a:r>
              <a:rPr lang="en-ID" sz="1600" dirty="0"/>
              <a:t> pada </a:t>
            </a:r>
            <a:r>
              <a:rPr lang="en-ID" sz="1600" dirty="0" err="1"/>
              <a:t>plagiarisme</a:t>
            </a:r>
            <a:endParaRPr lang="en-ID" sz="1600" dirty="0"/>
          </a:p>
          <a:p>
            <a:pPr lvl="1"/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minitest</a:t>
            </a:r>
            <a:r>
              <a:rPr lang="en-ID" sz="1600" dirty="0"/>
              <a:t> </a:t>
            </a:r>
            <a:r>
              <a:rPr lang="en-ID" sz="1600" dirty="0" err="1"/>
              <a:t>diusahakan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latihan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 </a:t>
            </a:r>
            <a:r>
              <a:rPr lang="en-ID" sz="1600" dirty="0" err="1"/>
              <a:t>minitest</a:t>
            </a:r>
            <a:r>
              <a:rPr lang="en-ID" sz="1600" dirty="0"/>
              <a:t> </a:t>
            </a:r>
            <a:r>
              <a:rPr lang="en-ID" sz="1600" dirty="0" err="1"/>
              <a:t>tahun</a:t>
            </a:r>
            <a:r>
              <a:rPr lang="en-ID" sz="1600" dirty="0"/>
              <a:t> </a:t>
            </a:r>
          </a:p>
          <a:p>
            <a:r>
              <a:rPr lang="en-ID" sz="1900" i="1" dirty="0">
                <a:solidFill>
                  <a:srgbClr val="00B050"/>
                </a:solidFill>
              </a:rPr>
              <a:t>“</a:t>
            </a:r>
            <a:r>
              <a:rPr lang="en-ID" sz="1900" i="1" dirty="0" err="1">
                <a:solidFill>
                  <a:srgbClr val="00B050"/>
                </a:solidFill>
              </a:rPr>
              <a:t>jdoodle</a:t>
            </a:r>
            <a:r>
              <a:rPr lang="en-ID" sz="1900" i="1" dirty="0">
                <a:solidFill>
                  <a:srgbClr val="00B050"/>
                </a:solidFill>
              </a:rPr>
              <a:t> </a:t>
            </a:r>
            <a:r>
              <a:rPr lang="en-ID" sz="1900" i="1" dirty="0" err="1">
                <a:solidFill>
                  <a:srgbClr val="00B050"/>
                </a:solidFill>
              </a:rPr>
              <a:t>kadang</a:t>
            </a:r>
            <a:r>
              <a:rPr lang="en-ID" sz="1900" i="1" dirty="0">
                <a:solidFill>
                  <a:srgbClr val="00B050"/>
                </a:solidFill>
              </a:rPr>
              <a:t> </a:t>
            </a:r>
            <a:r>
              <a:rPr lang="en-ID" sz="1900" i="1" dirty="0" err="1">
                <a:solidFill>
                  <a:srgbClr val="00B050"/>
                </a:solidFill>
              </a:rPr>
              <a:t>menyulitkan</a:t>
            </a:r>
            <a:r>
              <a:rPr lang="en-ID" sz="1900" i="1" dirty="0">
                <a:solidFill>
                  <a:srgbClr val="00B050"/>
                </a:solidFill>
              </a:rPr>
              <a:t>, </a:t>
            </a:r>
            <a:r>
              <a:rPr lang="en-ID" sz="1900" i="1" dirty="0" err="1">
                <a:solidFill>
                  <a:srgbClr val="00B050"/>
                </a:solidFill>
              </a:rPr>
              <a:t>lebih</a:t>
            </a:r>
            <a:r>
              <a:rPr lang="en-ID" sz="1900" i="1" dirty="0">
                <a:solidFill>
                  <a:srgbClr val="00B050"/>
                </a:solidFill>
              </a:rPr>
              <a:t> </a:t>
            </a:r>
            <a:r>
              <a:rPr lang="en-ID" sz="1900" i="1" dirty="0" err="1">
                <a:solidFill>
                  <a:srgbClr val="00B050"/>
                </a:solidFill>
              </a:rPr>
              <a:t>baik</a:t>
            </a:r>
            <a:r>
              <a:rPr lang="en-ID" sz="1900" i="1" dirty="0">
                <a:solidFill>
                  <a:srgbClr val="00B050"/>
                </a:solidFill>
              </a:rPr>
              <a:t> normal </a:t>
            </a:r>
            <a:r>
              <a:rPr lang="en-ID" sz="1900" i="1" dirty="0" err="1">
                <a:solidFill>
                  <a:srgbClr val="00B050"/>
                </a:solidFill>
              </a:rPr>
              <a:t>saja</a:t>
            </a:r>
            <a:r>
              <a:rPr lang="en-ID" sz="1900" i="1" dirty="0">
                <a:solidFill>
                  <a:srgbClr val="00B050"/>
                </a:solidFill>
              </a:rPr>
              <a:t> </a:t>
            </a:r>
            <a:r>
              <a:rPr lang="en-ID" sz="1900" i="1" dirty="0" err="1">
                <a:solidFill>
                  <a:srgbClr val="00B050"/>
                </a:solidFill>
              </a:rPr>
              <a:t>menggunakan</a:t>
            </a:r>
            <a:r>
              <a:rPr lang="en-ID" sz="1900" i="1" dirty="0">
                <a:solidFill>
                  <a:srgbClr val="00B050"/>
                </a:solidFill>
              </a:rPr>
              <a:t> judge </a:t>
            </a:r>
            <a:r>
              <a:rPr lang="en-ID" sz="1900" i="1" dirty="0" err="1">
                <a:solidFill>
                  <a:srgbClr val="00B050"/>
                </a:solidFill>
              </a:rPr>
              <a:t>ftis</a:t>
            </a:r>
            <a:r>
              <a:rPr lang="en-ID" sz="1900" i="1" dirty="0">
                <a:solidFill>
                  <a:srgbClr val="00B050"/>
                </a:solidFill>
              </a:rPr>
              <a:t>”</a:t>
            </a:r>
          </a:p>
          <a:p>
            <a:pPr lvl="1"/>
            <a:r>
              <a:rPr lang="en-ID" sz="1400" dirty="0"/>
              <a:t>Semester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jdoodle</a:t>
            </a:r>
            <a:r>
              <a:rPr lang="en-ID" sz="1400" dirty="0"/>
              <a:t> </a:t>
            </a:r>
            <a:r>
              <a:rPr lang="en-ID" sz="1400" dirty="0" err="1"/>
              <a:t>lagi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682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C244-EE09-46EB-8523-27C1EA08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/</a:t>
            </a:r>
            <a:r>
              <a:rPr lang="en-US" dirty="0" err="1"/>
              <a:t>Asisten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A042-9239-44F5-8A96-C428571D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800" i="1" dirty="0">
                <a:solidFill>
                  <a:srgbClr val="00B050"/>
                </a:solidFill>
              </a:rPr>
              <a:t>“</a:t>
            </a:r>
            <a:r>
              <a:rPr lang="en-ID" sz="1800" i="1" dirty="0" err="1">
                <a:solidFill>
                  <a:srgbClr val="00B050"/>
                </a:solidFill>
              </a:rPr>
              <a:t>Dosen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ramah</a:t>
            </a:r>
            <a:r>
              <a:rPr lang="en-ID" sz="1800" i="1" dirty="0">
                <a:solidFill>
                  <a:srgbClr val="00B050"/>
                </a:solidFill>
              </a:rPr>
              <a:t>, </a:t>
            </a:r>
            <a:r>
              <a:rPr lang="en-ID" sz="1800" i="1" dirty="0" err="1">
                <a:solidFill>
                  <a:srgbClr val="00B050"/>
                </a:solidFill>
              </a:rPr>
              <a:t>responsif</a:t>
            </a:r>
            <a:r>
              <a:rPr lang="en-ID" sz="1800" i="1" dirty="0">
                <a:solidFill>
                  <a:srgbClr val="00B050"/>
                </a:solidFill>
              </a:rPr>
              <a:t> Ketika </a:t>
            </a:r>
            <a:r>
              <a:rPr lang="en-ID" sz="1800" i="1" dirty="0" err="1">
                <a:solidFill>
                  <a:srgbClr val="00B050"/>
                </a:solidFill>
              </a:rPr>
              <a:t>ditanya</a:t>
            </a:r>
            <a:r>
              <a:rPr lang="en-ID" sz="1800" i="1" dirty="0">
                <a:solidFill>
                  <a:srgbClr val="00B050"/>
                </a:solidFill>
              </a:rPr>
              <a:t> dan </a:t>
            </a:r>
            <a:r>
              <a:rPr lang="en-ID" sz="1800" i="1" dirty="0" err="1">
                <a:solidFill>
                  <a:srgbClr val="00B050"/>
                </a:solidFill>
              </a:rPr>
              <a:t>membantu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mengerjakan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tugas-tugas</a:t>
            </a:r>
            <a:r>
              <a:rPr lang="en-ID" sz="1800" i="1" dirty="0">
                <a:solidFill>
                  <a:srgbClr val="00B050"/>
                </a:solidFill>
              </a:rPr>
              <a:t>, </a:t>
            </a:r>
            <a:r>
              <a:rPr lang="en-ID" sz="1800" i="1" dirty="0" err="1">
                <a:solidFill>
                  <a:srgbClr val="00B050"/>
                </a:solidFill>
              </a:rPr>
              <a:t>bahkan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mau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membantu</a:t>
            </a:r>
            <a:r>
              <a:rPr lang="en-ID" sz="1800" i="1" dirty="0">
                <a:solidFill>
                  <a:srgbClr val="00B050"/>
                </a:solidFill>
              </a:rPr>
              <a:t> di </a:t>
            </a:r>
            <a:r>
              <a:rPr lang="en-ID" sz="1800" i="1" dirty="0" err="1">
                <a:solidFill>
                  <a:srgbClr val="00B050"/>
                </a:solidFill>
              </a:rPr>
              <a:t>luar</a:t>
            </a:r>
            <a:r>
              <a:rPr lang="en-ID" sz="1800" i="1" dirty="0">
                <a:solidFill>
                  <a:srgbClr val="00B050"/>
                </a:solidFill>
              </a:rPr>
              <a:t> jam </a:t>
            </a:r>
            <a:r>
              <a:rPr lang="en-ID" sz="1800" i="1" dirty="0" err="1">
                <a:solidFill>
                  <a:srgbClr val="00B050"/>
                </a:solidFill>
              </a:rPr>
              <a:t>kuliah</a:t>
            </a:r>
            <a:r>
              <a:rPr lang="en-ID" sz="1800" i="1" dirty="0">
                <a:solidFill>
                  <a:srgbClr val="00B050"/>
                </a:solidFill>
              </a:rPr>
              <a:t>” + “Cara </a:t>
            </a:r>
            <a:r>
              <a:rPr lang="en-ID" sz="1800" i="1" dirty="0" err="1">
                <a:solidFill>
                  <a:srgbClr val="00B050"/>
                </a:solidFill>
              </a:rPr>
              <a:t>penyampaian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materi</a:t>
            </a:r>
            <a:r>
              <a:rPr lang="en-ID" sz="1800" i="1" dirty="0">
                <a:solidFill>
                  <a:srgbClr val="00B050"/>
                </a:solidFill>
              </a:rPr>
              <a:t> yang </a:t>
            </a:r>
            <a:r>
              <a:rPr lang="en-ID" sz="1800" i="1" dirty="0" err="1">
                <a:solidFill>
                  <a:srgbClr val="00B050"/>
                </a:solidFill>
              </a:rPr>
              <a:t>sudah</a:t>
            </a:r>
            <a:r>
              <a:rPr lang="en-ID" sz="1800" i="1" dirty="0">
                <a:solidFill>
                  <a:srgbClr val="00B050"/>
                </a:solidFill>
              </a:rPr>
              <a:t> sangat </a:t>
            </a:r>
            <a:r>
              <a:rPr lang="en-ID" sz="1800" i="1" dirty="0" err="1">
                <a:solidFill>
                  <a:srgbClr val="00B050"/>
                </a:solidFill>
              </a:rPr>
              <a:t>baik</a:t>
            </a:r>
            <a:r>
              <a:rPr lang="en-ID" sz="1800" i="1" dirty="0">
                <a:solidFill>
                  <a:srgbClr val="00B050"/>
                </a:solidFill>
              </a:rPr>
              <a:t>, dan </a:t>
            </a:r>
            <a:r>
              <a:rPr lang="en-ID" sz="1800" i="1" dirty="0" err="1">
                <a:solidFill>
                  <a:srgbClr val="00B050"/>
                </a:solidFill>
              </a:rPr>
              <a:t>dosen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mudah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untuk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diajak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bertanya</a:t>
            </a:r>
            <a:r>
              <a:rPr lang="en-ID" sz="1800" i="1" dirty="0">
                <a:solidFill>
                  <a:srgbClr val="00B050"/>
                </a:solidFill>
              </a:rPr>
              <a:t>, </a:t>
            </a:r>
            <a:r>
              <a:rPr lang="en-ID" sz="1800" i="1" dirty="0" err="1">
                <a:solidFill>
                  <a:srgbClr val="00B050"/>
                </a:solidFill>
              </a:rPr>
              <a:t>terlebih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melalui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Japri</a:t>
            </a:r>
            <a:r>
              <a:rPr lang="en-ID" sz="1800" i="1" dirty="0">
                <a:solidFill>
                  <a:srgbClr val="00B050"/>
                </a:solidFill>
              </a:rPr>
              <a:t>, </a:t>
            </a:r>
            <a:r>
              <a:rPr lang="en-ID" sz="1800" i="1" dirty="0" err="1">
                <a:solidFill>
                  <a:srgbClr val="00B050"/>
                </a:solidFill>
              </a:rPr>
              <a:t>sehingga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membuat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mahasiswa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dapat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menguasai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materi</a:t>
            </a:r>
            <a:r>
              <a:rPr lang="en-ID" sz="1800" i="1" dirty="0">
                <a:solidFill>
                  <a:srgbClr val="00B050"/>
                </a:solidFill>
              </a:rPr>
              <a:t>”</a:t>
            </a:r>
            <a:endParaRPr lang="nl-NL" sz="1800" dirty="0"/>
          </a:p>
          <a:p>
            <a:pPr lvl="1"/>
            <a:r>
              <a:rPr lang="nl-NL" sz="1600" b="1" i="1" dirty="0"/>
              <a:t>Silahkan </a:t>
            </a:r>
            <a:r>
              <a:rPr lang="nl-NL" sz="1600" dirty="0"/>
              <a:t>bertanya, terutama manfaatkan secara maksimal waktu di praktikum dan responsi. Tinggalkan chat di teams untuk konsultasi di luar jam kuliah, pasti akan direspon. </a:t>
            </a:r>
            <a:endParaRPr lang="nl-NL" sz="1400" b="1" i="1" dirty="0"/>
          </a:p>
          <a:p>
            <a:r>
              <a:rPr lang="en-ID" sz="1800" i="1" dirty="0">
                <a:solidFill>
                  <a:srgbClr val="00B050"/>
                </a:solidFill>
              </a:rPr>
              <a:t>“</a:t>
            </a:r>
            <a:r>
              <a:rPr lang="en-ID" sz="1800" i="1" dirty="0" err="1">
                <a:solidFill>
                  <a:srgbClr val="00B050"/>
                </a:solidFill>
              </a:rPr>
              <a:t>transparansi</a:t>
            </a:r>
            <a:r>
              <a:rPr lang="en-ID" sz="1800" i="1" dirty="0">
                <a:solidFill>
                  <a:srgbClr val="00B050"/>
                </a:solidFill>
              </a:rPr>
              <a:t> proses dan </a:t>
            </a:r>
            <a:r>
              <a:rPr lang="en-ID" sz="1800" i="1" dirty="0" err="1">
                <a:solidFill>
                  <a:srgbClr val="00B050"/>
                </a:solidFill>
              </a:rPr>
              <a:t>penilaian</a:t>
            </a:r>
            <a:r>
              <a:rPr lang="en-ID" sz="1800" i="1" dirty="0">
                <a:solidFill>
                  <a:srgbClr val="00B050"/>
                </a:solidFill>
              </a:rPr>
              <a:t>”</a:t>
            </a:r>
            <a:endParaRPr lang="en-ID" sz="1900" i="1" dirty="0">
              <a:solidFill>
                <a:srgbClr val="00B050"/>
              </a:solidFill>
            </a:endParaRPr>
          </a:p>
          <a:p>
            <a:pPr lvl="1"/>
            <a:r>
              <a:rPr lang="en-ID" sz="1600" dirty="0" err="1"/>
              <a:t>Silahkan</a:t>
            </a:r>
            <a:r>
              <a:rPr lang="en-ID" sz="1600" dirty="0"/>
              <a:t> </a:t>
            </a:r>
            <a:r>
              <a:rPr lang="en-ID" sz="1600" dirty="0" err="1"/>
              <a:t>mengajukan</a:t>
            </a:r>
            <a:r>
              <a:rPr lang="en-ID" sz="1600" dirty="0"/>
              <a:t> </a:t>
            </a:r>
            <a:r>
              <a:rPr lang="en-ID" sz="1600" dirty="0" err="1"/>
              <a:t>protes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merasa</a:t>
            </a:r>
            <a:r>
              <a:rPr lang="en-ID" sz="1600" dirty="0"/>
              <a:t> </a:t>
            </a:r>
            <a:r>
              <a:rPr lang="en-ID" sz="1600" dirty="0" err="1"/>
              <a:t>penilaian</a:t>
            </a:r>
            <a:r>
              <a:rPr lang="en-ID" sz="1600" dirty="0"/>
              <a:t> </a:t>
            </a:r>
            <a:r>
              <a:rPr lang="en-ID" sz="1600" dirty="0" err="1"/>
              <a:t>terlalu</a:t>
            </a:r>
            <a:r>
              <a:rPr lang="en-ID" sz="1600" dirty="0"/>
              <a:t> </a:t>
            </a:r>
            <a:r>
              <a:rPr lang="en-ID" sz="1600" dirty="0" err="1"/>
              <a:t>rendah</a:t>
            </a:r>
            <a:r>
              <a:rPr lang="en-ID" sz="1600" dirty="0"/>
              <a:t>/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tepat</a:t>
            </a:r>
            <a:endParaRPr lang="en-ID" sz="1600" dirty="0"/>
          </a:p>
          <a:p>
            <a:pPr lvl="1"/>
            <a:r>
              <a:rPr lang="en-ID" sz="1600" dirty="0"/>
              <a:t>Kami </a:t>
            </a:r>
            <a:r>
              <a:rPr lang="en-ID" sz="1600" dirty="0" err="1"/>
              <a:t>pasti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merespon</a:t>
            </a:r>
            <a:r>
              <a:rPr lang="en-ID" sz="1600" dirty="0"/>
              <a:t> dan </a:t>
            </a:r>
            <a:r>
              <a:rPr lang="en-ID" sz="1600" dirty="0" err="1"/>
              <a:t>menjelaskan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terbuka</a:t>
            </a:r>
            <a:r>
              <a:rPr lang="en-ID" sz="1600" dirty="0"/>
              <a:t> </a:t>
            </a:r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penilaian</a:t>
            </a:r>
            <a:r>
              <a:rPr lang="en-ID" sz="1600" dirty="0"/>
              <a:t> yang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endParaRPr lang="en-ID" sz="1400" dirty="0"/>
          </a:p>
          <a:p>
            <a:r>
              <a:rPr lang="en-ID" sz="1800" i="1" dirty="0">
                <a:solidFill>
                  <a:srgbClr val="00B050"/>
                </a:solidFill>
              </a:rPr>
              <a:t>“</a:t>
            </a:r>
            <a:r>
              <a:rPr lang="sv-SE" sz="1800" i="1" dirty="0">
                <a:solidFill>
                  <a:srgbClr val="00B050"/>
                </a:solidFill>
              </a:rPr>
              <a:t>sudah jelas dalam menjelasman materi</a:t>
            </a:r>
            <a:r>
              <a:rPr lang="en-ID" sz="1800" i="1" dirty="0">
                <a:solidFill>
                  <a:srgbClr val="00B050"/>
                </a:solidFill>
              </a:rPr>
              <a:t>”+”</a:t>
            </a:r>
            <a:r>
              <a:rPr lang="en-ID" sz="1800" i="1" dirty="0" err="1">
                <a:solidFill>
                  <a:srgbClr val="00B050"/>
                </a:solidFill>
              </a:rPr>
              <a:t>sebenarnya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ngajarnya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bagus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sih</a:t>
            </a:r>
            <a:r>
              <a:rPr lang="en-ID" sz="1800" i="1" dirty="0">
                <a:solidFill>
                  <a:srgbClr val="00B050"/>
                </a:solidFill>
              </a:rPr>
              <a:t>”+”proses </a:t>
            </a:r>
            <a:r>
              <a:rPr lang="en-ID" sz="1800" i="1" dirty="0" err="1">
                <a:solidFill>
                  <a:srgbClr val="00B050"/>
                </a:solidFill>
              </a:rPr>
              <a:t>penyampaian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materi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sudah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baik</a:t>
            </a:r>
            <a:r>
              <a:rPr lang="en-ID" sz="1800" i="1" dirty="0">
                <a:solidFill>
                  <a:srgbClr val="00B050"/>
                </a:solidFill>
              </a:rPr>
              <a:t> dan </a:t>
            </a:r>
            <a:r>
              <a:rPr lang="en-ID" sz="1800" i="1" dirty="0" err="1">
                <a:solidFill>
                  <a:srgbClr val="00B050"/>
                </a:solidFill>
              </a:rPr>
              <a:t>mengerti</a:t>
            </a:r>
            <a:r>
              <a:rPr lang="en-ID" sz="1800" i="1" dirty="0">
                <a:solidFill>
                  <a:srgbClr val="00B050"/>
                </a:solidFill>
              </a:rPr>
              <a:t>”</a:t>
            </a:r>
          </a:p>
          <a:p>
            <a:pPr lvl="1"/>
            <a:r>
              <a:rPr lang="en-ID" sz="1600" dirty="0"/>
              <a:t>Jika di </a:t>
            </a:r>
            <a:r>
              <a:rPr lang="en-ID" sz="1600" dirty="0" err="1"/>
              <a:t>kelas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penjelasan</a:t>
            </a:r>
            <a:r>
              <a:rPr lang="en-ID" sz="1600" dirty="0"/>
              <a:t> yang </a:t>
            </a:r>
            <a:r>
              <a:rPr lang="en-ID" sz="1600" dirty="0" err="1"/>
              <a:t>membingungkan</a:t>
            </a:r>
            <a:r>
              <a:rPr lang="en-ID" sz="1600" dirty="0"/>
              <a:t>, </a:t>
            </a:r>
            <a:r>
              <a:rPr lang="en-ID" sz="1600" b="1" dirty="0" err="1"/>
              <a:t>segera</a:t>
            </a:r>
            <a:r>
              <a:rPr lang="en-ID" sz="1600" b="1" dirty="0"/>
              <a:t> </a:t>
            </a:r>
            <a:r>
              <a:rPr lang="en-ID" sz="1600" dirty="0" err="1"/>
              <a:t>bertanya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 juga</a:t>
            </a:r>
            <a:endParaRPr lang="en-ID" sz="1600" b="1" dirty="0"/>
          </a:p>
          <a:p>
            <a:r>
              <a:rPr lang="en-ID" sz="1800" i="1" dirty="0">
                <a:solidFill>
                  <a:srgbClr val="00B050"/>
                </a:solidFill>
              </a:rPr>
              <a:t>“</a:t>
            </a:r>
            <a:r>
              <a:rPr lang="en-ID" sz="1800" i="1" dirty="0" err="1">
                <a:solidFill>
                  <a:srgbClr val="00B050"/>
                </a:solidFill>
              </a:rPr>
              <a:t>Dosen</a:t>
            </a:r>
            <a:r>
              <a:rPr lang="en-ID" sz="1800" i="1" dirty="0">
                <a:solidFill>
                  <a:srgbClr val="00B050"/>
                </a:solidFill>
              </a:rPr>
              <a:t>/</a:t>
            </a:r>
            <a:r>
              <a:rPr lang="en-ID" sz="1800" i="1" dirty="0" err="1">
                <a:solidFill>
                  <a:srgbClr val="00B050"/>
                </a:solidFill>
              </a:rPr>
              <a:t>asisten</a:t>
            </a:r>
            <a:r>
              <a:rPr lang="en-ID" sz="1800" i="1" dirty="0">
                <a:solidFill>
                  <a:srgbClr val="00B050"/>
                </a:solidFill>
              </a:rPr>
              <a:t> </a:t>
            </a:r>
            <a:r>
              <a:rPr lang="en-ID" sz="1800" i="1" dirty="0" err="1">
                <a:solidFill>
                  <a:srgbClr val="00B050"/>
                </a:solidFill>
              </a:rPr>
              <a:t>menggunakan</a:t>
            </a:r>
            <a:r>
              <a:rPr lang="en-ID" sz="1800" i="1" dirty="0">
                <a:solidFill>
                  <a:srgbClr val="00B050"/>
                </a:solidFill>
              </a:rPr>
              <a:t> Interactive Digital-Learning Environment (IDE) </a:t>
            </a:r>
            <a:r>
              <a:rPr lang="en-ID" sz="1800" i="1" dirty="0" err="1">
                <a:solidFill>
                  <a:srgbClr val="00B050"/>
                </a:solidFill>
              </a:rPr>
              <a:t>dalam</a:t>
            </a:r>
            <a:r>
              <a:rPr lang="en-ID" sz="1800" i="1" dirty="0">
                <a:solidFill>
                  <a:srgbClr val="00B050"/>
                </a:solidFill>
              </a:rPr>
              <a:t> </a:t>
            </a:r>
            <a:r>
              <a:rPr lang="en-ID" sz="1800" i="1" dirty="0" err="1">
                <a:solidFill>
                  <a:srgbClr val="00B050"/>
                </a:solidFill>
              </a:rPr>
              <a:t>pembelajarannya</a:t>
            </a:r>
            <a:r>
              <a:rPr lang="en-ID" sz="1800" i="1" dirty="0">
                <a:solidFill>
                  <a:srgbClr val="00B050"/>
                </a:solidFill>
              </a:rPr>
              <a:t>”</a:t>
            </a:r>
          </a:p>
          <a:p>
            <a:pPr lvl="1"/>
            <a:r>
              <a:rPr lang="en-ID" sz="1400" dirty="0"/>
              <a:t>Kami </a:t>
            </a:r>
            <a:r>
              <a:rPr lang="en-ID" sz="1400" dirty="0" err="1"/>
              <a:t>menggunakan</a:t>
            </a:r>
            <a:r>
              <a:rPr lang="en-ID" sz="1400" dirty="0"/>
              <a:t> MS Teams, Judge, dan </a:t>
            </a:r>
            <a:r>
              <a:rPr lang="en-ID" sz="1400" dirty="0" err="1"/>
              <a:t>mungkin</a:t>
            </a:r>
            <a:r>
              <a:rPr lang="en-ID" sz="1400" dirty="0"/>
              <a:t> Discord. </a:t>
            </a:r>
            <a:r>
              <a:rPr lang="en-ID" sz="1400" dirty="0" err="1"/>
              <a:t>Ketiganya</a:t>
            </a:r>
            <a:r>
              <a:rPr lang="en-ID" sz="1400" dirty="0"/>
              <a:t> </a:t>
            </a:r>
            <a:r>
              <a:rPr lang="en-ID" sz="1400" i="1" dirty="0"/>
              <a:t>Digital Environment </a:t>
            </a:r>
            <a:r>
              <a:rPr lang="en-ID" sz="1400" dirty="0"/>
              <a:t>yang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i="1" dirty="0"/>
              <a:t>Learning</a:t>
            </a:r>
            <a:r>
              <a:rPr lang="en-ID" sz="1400" dirty="0"/>
              <a:t> dan </a:t>
            </a:r>
            <a:r>
              <a:rPr lang="en-ID" sz="1400" dirty="0" err="1"/>
              <a:t>interaktif</a:t>
            </a:r>
            <a:r>
              <a:rPr lang="en-ID" sz="1400" dirty="0"/>
              <a:t> di mana </a:t>
            </a:r>
            <a:r>
              <a:rPr lang="en-ID" sz="1400" dirty="0" err="1"/>
              <a:t>anda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berinteraksi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msh</a:t>
            </a:r>
            <a:r>
              <a:rPr lang="en-ID" sz="1400" dirty="0"/>
              <a:t> lain, </a:t>
            </a:r>
            <a:r>
              <a:rPr lang="en-ID" sz="1400" dirty="0" err="1"/>
              <a:t>asisten</a:t>
            </a:r>
            <a:r>
              <a:rPr lang="en-ID" sz="1400" dirty="0"/>
              <a:t>, </a:t>
            </a:r>
            <a:r>
              <a:rPr lang="en-ID" sz="1400" dirty="0" err="1"/>
              <a:t>dosen</a:t>
            </a:r>
            <a:r>
              <a:rPr lang="en-ID" sz="1400" dirty="0"/>
              <a:t>, dan hakim.</a:t>
            </a:r>
            <a:endParaRPr lang="en-ID" sz="1400" i="1" dirty="0"/>
          </a:p>
        </p:txBody>
      </p:sp>
    </p:spTree>
    <p:extLst>
      <p:ext uri="{BB962C8B-B14F-4D97-AF65-F5344CB8AC3E}">
        <p14:creationId xmlns:p14="http://schemas.microsoft.com/office/powerpoint/2010/main" val="26274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956C-61AF-46BB-9A19-B6B235C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331F-4EDD-4AAF-9497-1C3BBC2F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/>
          </a:bodyPr>
          <a:lstStyle/>
          <a:p>
            <a:r>
              <a:rPr lang="en-US" dirty="0" err="1"/>
              <a:t>Protes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 3x24 jam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keluar</a:t>
            </a:r>
            <a:endParaRPr lang="en-US" dirty="0"/>
          </a:p>
          <a:p>
            <a:pPr lvl="1"/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di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“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kasihan</a:t>
            </a:r>
            <a:r>
              <a:rPr lang="en-US" dirty="0"/>
              <a:t>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perbatasan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2DC0-4DA5-486F-AE66-616F5474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Komunikasi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A5CA-9E36-4CA4-B588-0C61F706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di MS Teams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{</a:t>
            </a:r>
            <a:r>
              <a:rPr lang="en-US" dirty="0" err="1">
                <a:hlinkClick r:id="rId2"/>
              </a:rPr>
              <a:t>luciana,lionov,j</a:t>
            </a:r>
            <a:r>
              <a:rPr lang="en-US" dirty="0" err="1">
                <a:hlinkClick r:id="rId3"/>
              </a:rPr>
              <a:t>oanna</a:t>
            </a:r>
            <a:r>
              <a:rPr lang="en-US" dirty="0">
                <a:hlinkClick r:id="rId3"/>
              </a:rPr>
              <a:t>}@unpar.ac.id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8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F4F-54C2-4F80-875C-8843561F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1C4D-6FE6-49CA-AD25-B34B06E0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622"/>
            <a:ext cx="10515600" cy="4802341"/>
          </a:xfrm>
        </p:spPr>
        <p:txBody>
          <a:bodyPr/>
          <a:lstStyle/>
          <a:p>
            <a:pPr marL="0" indent="0" algn="ctr">
              <a:buNone/>
            </a:pPr>
            <a:r>
              <a:rPr lang="pt-BR" i="1" dirty="0"/>
              <a:t>An algorithm is a sequence of unambiguous computational instructions for solving a problems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Untuk apa mempelajari (lebih banyak) algoritma?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https://www.youtube.com/watch?v=CvSOaYi89B4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C35FE0A-766C-4402-B02A-1CC9573E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37" y="4710117"/>
            <a:ext cx="2009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CC3B04A-8645-4E28-8581-2F72E6A4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35" y="4112088"/>
            <a:ext cx="857040" cy="8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B171C43-C149-4256-9C24-3FC2337E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89" y="4578336"/>
            <a:ext cx="2014555" cy="181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688F096-5CCF-4ACC-8E55-38915D97E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81" y="5679213"/>
            <a:ext cx="3838074" cy="9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.">
            <a:extLst>
              <a:ext uri="{FF2B5EF4-FFF2-40B4-BE49-F238E27FC236}">
                <a16:creationId xmlns:a16="http://schemas.microsoft.com/office/drawing/2014/main" id="{B59BA19C-B4D5-4319-8939-E6BD9A41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29" y="4112088"/>
            <a:ext cx="1770615" cy="137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BB149CE-0D33-491A-80BB-A9E86F6C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14" y="4001294"/>
            <a:ext cx="1810084" cy="18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A896A14-6839-41EC-84E8-6726176C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77" y="511371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ADF9F48-5096-4C9B-9CDA-C5659F1E4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5" y="3850107"/>
            <a:ext cx="800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F77CCD28-BE4C-43D1-AE06-83E9BF8B8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738" y="5580364"/>
            <a:ext cx="2923831" cy="8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F88675F8-B1C0-4089-B235-106360CD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1" y="3241169"/>
            <a:ext cx="3298729" cy="18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4EBBA83-9AD3-4460-96D5-B949651EE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52" y="3106857"/>
            <a:ext cx="2064619" cy="11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A137988-2AB3-4BB7-959F-53D501AD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484" y="2700185"/>
            <a:ext cx="2064619" cy="172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1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FD3A-62AF-4559-A59C-0B55A12D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A299-F84A-4722-BDF4-0C186651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https://www.youtube.com/watch?v=_HeBDDHms5Q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https://www.youtube.com/watch?v=b0ksPPA0dOQ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https://www.youtube.com/watch?v=YJvxL_LHeM8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https://www.youtube.com/watch?v=59kuacONuno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18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F4F-54C2-4F80-875C-8843561F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1C4D-6FE6-49CA-AD25-B34B06E0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An algorithm is a sequence of unambiguous computational instructions for solving a problem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Mengapa perlu mempelajari lebih banyak algoritma?</a:t>
            </a:r>
          </a:p>
          <a:p>
            <a:r>
              <a:rPr lang="pt-BR" dirty="0"/>
              <a:t>memiliki/melatih kemampuan dan intuisi  untuk memecahkan berbagai masalah komputasi</a:t>
            </a:r>
          </a:p>
          <a:p>
            <a:r>
              <a:rPr lang="pt-BR" dirty="0"/>
              <a:t>“study of algorithms is the cornerstone of computer science” </a:t>
            </a:r>
            <a:r>
              <a:rPr lang="pt-BR" dirty="0">
                <a:sym typeface="Wingdings" panose="05000000000000000000" pitchFamily="2" charset="2"/>
              </a:rPr>
              <a:t> mempermudah anda mempelajari hal lain, jika anda menguasainya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956C-61AF-46BB-9A19-B6B235C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Kuliah</a:t>
            </a:r>
            <a:r>
              <a:rPr lang="en-US" dirty="0"/>
              <a:t> DAA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331F-4EDD-4AAF-9497-1C3BBC2F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perkuliahan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Kuliah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kuis</a:t>
            </a:r>
            <a:r>
              <a:rPr lang="en-US" dirty="0"/>
              <a:t> dan </a:t>
            </a:r>
            <a:r>
              <a:rPr lang="en-US" dirty="0" err="1"/>
              <a:t>pembahasan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Praktikum</a:t>
            </a:r>
            <a:r>
              <a:rPr lang="en-US" dirty="0"/>
              <a:t>: </a:t>
            </a:r>
            <a:r>
              <a:rPr lang="en-US" dirty="0" err="1"/>
              <a:t>minitest</a:t>
            </a:r>
            <a:r>
              <a:rPr lang="en-US" dirty="0"/>
              <a:t>, </a:t>
            </a:r>
            <a:r>
              <a:rPr lang="en-US" dirty="0" err="1"/>
              <a:t>pembahasan</a:t>
            </a:r>
            <a:r>
              <a:rPr lang="en-US" dirty="0"/>
              <a:t>, dan </a:t>
            </a:r>
            <a:r>
              <a:rPr lang="en-US" dirty="0" err="1"/>
              <a:t>praktikum</a:t>
            </a:r>
            <a:r>
              <a:rPr lang="en-US" dirty="0"/>
              <a:t> (+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keaktifan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Responsi</a:t>
            </a:r>
            <a:r>
              <a:rPr lang="en-US" dirty="0"/>
              <a:t>: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dan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(+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keaktifan</a:t>
            </a:r>
            <a:r>
              <a:rPr lang="en-US" dirty="0"/>
              <a:t>)</a:t>
            </a:r>
          </a:p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Kehadiran</a:t>
            </a:r>
            <a:r>
              <a:rPr lang="en-US" dirty="0"/>
              <a:t> 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”,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presensi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min. 80%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unpar</a:t>
            </a:r>
            <a:endParaRPr lang="en-US" dirty="0"/>
          </a:p>
          <a:p>
            <a:pPr lvl="1"/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dan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prak</a:t>
            </a:r>
            <a:r>
              <a:rPr lang="en-US" dirty="0"/>
              <a:t>/</a:t>
            </a:r>
            <a:r>
              <a:rPr lang="en-US" dirty="0" err="1"/>
              <a:t>responsi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3AF7-C565-42E9-A9AE-5C4E50D8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44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Jadwal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CB184D-56E9-4531-BB29-48594647E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41749"/>
              </p:ext>
            </p:extLst>
          </p:nvPr>
        </p:nvGraphicFramePr>
        <p:xfrm>
          <a:off x="838199" y="720165"/>
          <a:ext cx="10515601" cy="58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83">
                  <a:extLst>
                    <a:ext uri="{9D8B030D-6E8A-4147-A177-3AD203B41FA5}">
                      <a16:colId xmlns:a16="http://schemas.microsoft.com/office/drawing/2014/main" val="2675763791"/>
                    </a:ext>
                  </a:extLst>
                </a:gridCol>
                <a:gridCol w="1128806">
                  <a:extLst>
                    <a:ext uri="{9D8B030D-6E8A-4147-A177-3AD203B41FA5}">
                      <a16:colId xmlns:a16="http://schemas.microsoft.com/office/drawing/2014/main" val="3503959949"/>
                    </a:ext>
                  </a:extLst>
                </a:gridCol>
                <a:gridCol w="2191871">
                  <a:extLst>
                    <a:ext uri="{9D8B030D-6E8A-4147-A177-3AD203B41FA5}">
                      <a16:colId xmlns:a16="http://schemas.microsoft.com/office/drawing/2014/main" val="3107788849"/>
                    </a:ext>
                  </a:extLst>
                </a:gridCol>
                <a:gridCol w="161365">
                  <a:extLst>
                    <a:ext uri="{9D8B030D-6E8A-4147-A177-3AD203B41FA5}">
                      <a16:colId xmlns:a16="http://schemas.microsoft.com/office/drawing/2014/main" val="2637619168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594279256"/>
                    </a:ext>
                  </a:extLst>
                </a:gridCol>
                <a:gridCol w="2245659">
                  <a:extLst>
                    <a:ext uri="{9D8B030D-6E8A-4147-A177-3AD203B41FA5}">
                      <a16:colId xmlns:a16="http://schemas.microsoft.com/office/drawing/2014/main" val="363321907"/>
                    </a:ext>
                  </a:extLst>
                </a:gridCol>
                <a:gridCol w="2451847">
                  <a:extLst>
                    <a:ext uri="{9D8B030D-6E8A-4147-A177-3AD203B41FA5}">
                      <a16:colId xmlns:a16="http://schemas.microsoft.com/office/drawing/2014/main" val="126859268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Tgl</a:t>
                      </a:r>
                      <a:r>
                        <a:rPr lang="en-US" sz="1800" dirty="0"/>
                        <a:t> (2022)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 err="1"/>
                        <a:t>Topik</a:t>
                      </a:r>
                      <a:endParaRPr lang="en-US" sz="1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Senin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Senin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Rabu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Kamis</a:t>
                      </a:r>
                      <a:endParaRPr lang="en-US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6875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 </a:t>
                      </a:r>
                      <a:r>
                        <a:rPr lang="en-US" sz="1800" dirty="0" err="1"/>
                        <a:t>Februari</a:t>
                      </a:r>
                      <a:endParaRPr lang="en-US" sz="18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 err="1"/>
                        <a:t>Intro+Graph</a:t>
                      </a:r>
                      <a:r>
                        <a:rPr lang="en-US" sz="1800" dirty="0"/>
                        <a:t> Theory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r>
                        <a:rPr lang="en-US" sz="1800" dirty="0"/>
                        <a:t> Intro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[LIBUR]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r>
                        <a:rPr lang="en-US" sz="1800" dirty="0"/>
                        <a:t> Graph Theory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26388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28 </a:t>
                      </a:r>
                      <a:r>
                        <a:rPr lang="en-US" sz="1800" dirty="0" err="1"/>
                        <a:t>Februari</a:t>
                      </a:r>
                      <a:endParaRPr lang="en-US" sz="18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Graph Algorithm (1)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[LIBUR]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0" dirty="0"/>
                        <a:t>GT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Kuliah</a:t>
                      </a:r>
                      <a:r>
                        <a:rPr lang="en-US" sz="1800" dirty="0"/>
                        <a:t> GA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[LIBUR]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74023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 </a:t>
                      </a:r>
                      <a:r>
                        <a:rPr lang="en-US" sz="1800" dirty="0" err="1"/>
                        <a:t>Maret</a:t>
                      </a:r>
                      <a:endParaRPr lang="en-US" sz="18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Graph Algorithm (1)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Latihan,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886318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 </a:t>
                      </a:r>
                      <a:r>
                        <a:rPr lang="en-US" sz="1800" dirty="0" err="1"/>
                        <a:t>Maret</a:t>
                      </a:r>
                      <a:endParaRPr lang="en-US" sz="18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Binary Search Tree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Latihan,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88884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 </a:t>
                      </a:r>
                      <a:r>
                        <a:rPr lang="en-US" sz="1800" dirty="0" err="1"/>
                        <a:t>Maret</a:t>
                      </a:r>
                      <a:endParaRPr lang="en-US" sz="18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Disjoint Sets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K1 (2-4)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K1 (1-4)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Kuliah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26027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28 </a:t>
                      </a:r>
                      <a:r>
                        <a:rPr lang="en-US" sz="1800" dirty="0" err="1"/>
                        <a:t>Maret</a:t>
                      </a:r>
                      <a:endParaRPr lang="en-US" sz="18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Hashing (1)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r>
                        <a:rPr lang="en-US" sz="1800" dirty="0"/>
                        <a:t> H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Latihan,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84080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 April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Hashing (2)+Maps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r>
                        <a:rPr lang="en-US" sz="1800" dirty="0"/>
                        <a:t> H+M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Latihan,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7894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 April</a:t>
                      </a: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Rabu (11.00-13.00) 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K2 (5-7)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7486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 April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 Theoretic  Alg.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[LIBUR]</a:t>
                      </a:r>
                      <a:endParaRPr lang="en-US" sz="1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12122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 Mei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- - - 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[LIBUR]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[LIBUR]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[LIBUR]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3060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 Mei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Priority Queue + Heap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Latihan,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54160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 Mei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Graph Algorithm (2)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[LIBUR]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Kuliah</a:t>
                      </a:r>
                      <a:endParaRPr lang="en-US" sz="18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5070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 Mei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Graph Algorithm (2)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K3 (8-10)</a:t>
                      </a:r>
                      <a:endParaRPr lang="en-US" sz="1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Latihan,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[LIBUR]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97544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Mei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Backtracking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Latihan,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70685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 </a:t>
                      </a:r>
                      <a:r>
                        <a:rPr lang="en-US" sz="1800" dirty="0" err="1"/>
                        <a:t>Juni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Greedy Algorithm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Latihan,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31382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 </a:t>
                      </a:r>
                      <a:r>
                        <a:rPr lang="en-US" sz="1800" dirty="0" err="1"/>
                        <a:t>Juni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Dynamic Programming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Kuliah</a:t>
                      </a:r>
                      <a:endParaRPr lang="en-US" sz="1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Minitest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Praktikum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Latihan, </a:t>
                      </a:r>
                      <a:r>
                        <a:rPr lang="en-US" sz="1800" b="1" i="1" dirty="0" err="1"/>
                        <a:t>Tugas</a:t>
                      </a:r>
                      <a:r>
                        <a:rPr lang="en-US" sz="1800" b="1" i="1" dirty="0"/>
                        <a:t>, </a:t>
                      </a:r>
                      <a:r>
                        <a:rPr lang="en-US" sz="1800" b="1" dirty="0"/>
                        <a:t>(A)</a:t>
                      </a:r>
                      <a:endParaRPr lang="en-US" sz="1800" b="1" i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83474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UAS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 </a:t>
                      </a:r>
                      <a:r>
                        <a:rPr lang="en-US" sz="1800" dirty="0" err="1"/>
                        <a:t>Juni</a:t>
                      </a:r>
                      <a:endParaRPr lang="en-US" sz="18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Rabu (11.00-13.00) 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K4 (11-14)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566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6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82B6-B321-4FB8-9149-20AD676C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Nilai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7FACBC8-20BF-4CC7-B382-243B4DC1C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782783"/>
              </p:ext>
            </p:extLst>
          </p:nvPr>
        </p:nvGraphicFramePr>
        <p:xfrm>
          <a:off x="2810436" y="1825625"/>
          <a:ext cx="6571128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9830">
                  <a:extLst>
                    <a:ext uri="{9D8B030D-6E8A-4147-A177-3AD203B41FA5}">
                      <a16:colId xmlns:a16="http://schemas.microsoft.com/office/drawing/2014/main" val="2850536957"/>
                    </a:ext>
                  </a:extLst>
                </a:gridCol>
                <a:gridCol w="1798236">
                  <a:extLst>
                    <a:ext uri="{9D8B030D-6E8A-4147-A177-3AD203B41FA5}">
                      <a16:colId xmlns:a16="http://schemas.microsoft.com/office/drawing/2014/main" val="2741238056"/>
                    </a:ext>
                  </a:extLst>
                </a:gridCol>
                <a:gridCol w="1646983">
                  <a:extLst>
                    <a:ext uri="{9D8B030D-6E8A-4147-A177-3AD203B41FA5}">
                      <a16:colId xmlns:a16="http://schemas.microsoft.com/office/drawing/2014/main" val="2983247831"/>
                    </a:ext>
                  </a:extLst>
                </a:gridCol>
                <a:gridCol w="1075581">
                  <a:extLst>
                    <a:ext uri="{9D8B030D-6E8A-4147-A177-3AD203B41FA5}">
                      <a16:colId xmlns:a16="http://schemas.microsoft.com/office/drawing/2014/main" val="4257178793"/>
                    </a:ext>
                  </a:extLst>
                </a:gridCol>
                <a:gridCol w="1400498">
                  <a:extLst>
                    <a:ext uri="{9D8B030D-6E8A-4147-A177-3AD203B41FA5}">
                      <a16:colId xmlns:a16="http://schemas.microsoft.com/office/drawing/2014/main" val="3498314118"/>
                    </a:ext>
                  </a:extLst>
                </a:gridCol>
              </a:tblGrid>
              <a:tr h="42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Komponen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154500"/>
                  </a:ext>
                </a:extLst>
              </a:tr>
              <a:tr h="42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Kuis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314535"/>
                  </a:ext>
                </a:extLst>
              </a:tr>
              <a:tr h="42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Kuis</a:t>
                      </a:r>
                      <a:r>
                        <a:rPr lang="en-US" sz="2400" dirty="0"/>
                        <a:t> 2 (UTS)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176617"/>
                  </a:ext>
                </a:extLst>
              </a:tr>
              <a:tr h="42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Kuis</a:t>
                      </a:r>
                      <a:r>
                        <a:rPr lang="en-US" sz="2400" dirty="0"/>
                        <a:t>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761634"/>
                  </a:ext>
                </a:extLst>
              </a:tr>
              <a:tr h="42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Kuis</a:t>
                      </a:r>
                      <a:r>
                        <a:rPr lang="en-US" sz="2400" dirty="0"/>
                        <a:t> 4 (UAS)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854753"/>
                  </a:ext>
                </a:extLst>
              </a:tr>
              <a:tr h="42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Minitest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58233"/>
                  </a:ext>
                </a:extLst>
              </a:tr>
              <a:tr h="42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Tugas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707651"/>
                  </a:ext>
                </a:extLst>
              </a:tr>
              <a:tr h="42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Keaktifan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66783"/>
                  </a:ext>
                </a:extLst>
              </a:tr>
              <a:tr h="42169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9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55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956C-61AF-46BB-9A19-B6B235C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Nilai </a:t>
            </a:r>
            <a:r>
              <a:rPr lang="en-US" dirty="0" err="1"/>
              <a:t>Keaktifan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331F-4EDD-4AAF-9497-1C3BBC2F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Nilai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beraktifitas</a:t>
            </a:r>
            <a:r>
              <a:rPr lang="en-ID" dirty="0"/>
              <a:t> normal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praktikum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responsi</a:t>
            </a:r>
            <a:r>
              <a:rPr lang="en-ID" dirty="0"/>
              <a:t>. </a:t>
            </a:r>
            <a:endParaRPr lang="en-US" dirty="0"/>
          </a:p>
          <a:p>
            <a:pPr lvl="1"/>
            <a:r>
              <a:rPr lang="en-US" dirty="0" err="1"/>
              <a:t>Dinilai</a:t>
            </a:r>
            <a:r>
              <a:rPr lang="en-US" dirty="0"/>
              <a:t> oleh </a:t>
            </a:r>
            <a:r>
              <a:rPr lang="en-US" dirty="0" err="1"/>
              <a:t>asisten</a:t>
            </a:r>
            <a:r>
              <a:rPr lang="en-US" dirty="0"/>
              <a:t>,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jam </a:t>
            </a:r>
            <a:r>
              <a:rPr lang="en-US" dirty="0" err="1"/>
              <a:t>kuliah</a:t>
            </a:r>
            <a:endParaRPr lang="en-US" dirty="0"/>
          </a:p>
          <a:p>
            <a:pPr lvl="1"/>
            <a:r>
              <a:rPr lang="en-US" dirty="0"/>
              <a:t>Normal: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/</a:t>
            </a:r>
            <a:r>
              <a:rPr lang="en-US" dirty="0" err="1"/>
              <a:t>latihan</a:t>
            </a:r>
            <a:r>
              <a:rPr lang="en-US" dirty="0"/>
              <a:t>/</a:t>
            </a:r>
            <a:r>
              <a:rPr lang="en-US" dirty="0" err="1"/>
              <a:t>tugas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956C-61AF-46BB-9A19-B6B235C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Kehadiran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331F-4EDD-4AAF-9497-1C3BBC2F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Kuis</a:t>
            </a:r>
            <a:r>
              <a:rPr lang="en-ID" dirty="0"/>
              <a:t> 4 (UAS)</a:t>
            </a:r>
          </a:p>
          <a:p>
            <a:r>
              <a:rPr lang="en-ID" dirty="0" err="1">
                <a:sym typeface="Wingdings" panose="05000000000000000000" pitchFamily="2" charset="2"/>
              </a:rPr>
              <a:t>Jatah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ketidakhadiran</a:t>
            </a:r>
            <a:r>
              <a:rPr lang="en-ID" dirty="0">
                <a:sym typeface="Wingdings" panose="05000000000000000000" pitchFamily="2" charset="2"/>
              </a:rPr>
              <a:t>: 7x </a:t>
            </a:r>
            <a:r>
              <a:rPr lang="en-ID" dirty="0" err="1">
                <a:sym typeface="Wingdings" panose="05000000000000000000" pitchFamily="2" charset="2"/>
              </a:rPr>
              <a:t>pertemuan</a:t>
            </a:r>
            <a:r>
              <a:rPr lang="en-ID" dirty="0">
                <a:sym typeface="Wingdings" panose="05000000000000000000" pitchFamily="2" charset="2"/>
              </a:rPr>
              <a:t> (</a:t>
            </a:r>
            <a:r>
              <a:rPr lang="en-ID" dirty="0" err="1">
                <a:sym typeface="Wingdings" panose="05000000000000000000" pitchFamily="2" charset="2"/>
              </a:rPr>
              <a:t>dari</a:t>
            </a:r>
            <a:r>
              <a:rPr lang="en-ID" dirty="0">
                <a:sym typeface="Wingdings" panose="05000000000000000000" pitchFamily="2" charset="2"/>
              </a:rPr>
              <a:t> total 35)</a:t>
            </a:r>
          </a:p>
          <a:p>
            <a:pPr lvl="1"/>
            <a:r>
              <a:rPr lang="en-ID" dirty="0" err="1"/>
              <a:t>Manfaatkan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: </a:t>
            </a:r>
            <a:r>
              <a:rPr lang="en-ID" dirty="0" err="1"/>
              <a:t>sakit</a:t>
            </a:r>
            <a:r>
              <a:rPr lang="en-ID" dirty="0"/>
              <a:t>, </a:t>
            </a:r>
            <a:r>
              <a:rPr lang="en-ID" dirty="0" err="1"/>
              <a:t>rehat</a:t>
            </a:r>
            <a:r>
              <a:rPr lang="en-ID" dirty="0"/>
              <a:t>, </a:t>
            </a:r>
            <a:r>
              <a:rPr lang="en-ID" dirty="0" err="1"/>
              <a:t>hedon</a:t>
            </a:r>
            <a:r>
              <a:rPr lang="en-ID" dirty="0"/>
              <a:t>, </a:t>
            </a:r>
            <a:r>
              <a:rPr lang="en-ID" dirty="0" err="1"/>
              <a:t>dslb</a:t>
            </a:r>
            <a:endParaRPr lang="en-ID" dirty="0">
              <a:sym typeface="Wingdings" panose="05000000000000000000" pitchFamily="2" charset="2"/>
            </a:endParaRPr>
          </a:p>
          <a:p>
            <a:r>
              <a:rPr lang="en-ID" dirty="0" err="1">
                <a:sym typeface="Wingdings" panose="05000000000000000000" pitchFamily="2" charset="2"/>
              </a:rPr>
              <a:t>Pemberian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ijin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melalui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sistem</a:t>
            </a:r>
            <a:r>
              <a:rPr lang="en-ID" dirty="0">
                <a:sym typeface="Wingdings" panose="05000000000000000000" pitchFamily="2" charset="2"/>
              </a:rPr>
              <a:t>. Tanya </a:t>
            </a:r>
            <a:r>
              <a:rPr lang="en-ID" dirty="0" err="1">
                <a:sym typeface="Wingdings" panose="05000000000000000000" pitchFamily="2" charset="2"/>
              </a:rPr>
              <a:t>ke</a:t>
            </a:r>
            <a:r>
              <a:rPr lang="en-ID" dirty="0">
                <a:sym typeface="Wingdings" panose="05000000000000000000" pitchFamily="2" charset="2"/>
              </a:rPr>
              <a:t> TU/WD1</a:t>
            </a:r>
          </a:p>
          <a:p>
            <a:r>
              <a:rPr lang="en-ID" dirty="0" err="1">
                <a:sym typeface="Wingdings" panose="05000000000000000000" pitchFamily="2" charset="2"/>
              </a:rPr>
              <a:t>Susulan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Kuis</a:t>
            </a:r>
            <a:r>
              <a:rPr lang="en-ID" dirty="0">
                <a:sym typeface="Wingdings" panose="05000000000000000000" pitchFamily="2" charset="2"/>
              </a:rPr>
              <a:t>/</a:t>
            </a:r>
            <a:r>
              <a:rPr lang="en-ID" dirty="0" err="1">
                <a:sym typeface="Wingdings" panose="05000000000000000000" pitchFamily="2" charset="2"/>
              </a:rPr>
              <a:t>Minitest</a:t>
            </a:r>
            <a:r>
              <a:rPr lang="en-ID" dirty="0">
                <a:sym typeface="Wingdings" panose="05000000000000000000" pitchFamily="2" charset="2"/>
              </a:rPr>
              <a:t>/Nilai </a:t>
            </a:r>
            <a:r>
              <a:rPr lang="en-ID" dirty="0" err="1">
                <a:sym typeface="Wingdings" panose="05000000000000000000" pitchFamily="2" charset="2"/>
              </a:rPr>
              <a:t>keaktifan</a:t>
            </a:r>
            <a:r>
              <a:rPr lang="en-ID" dirty="0">
                <a:sym typeface="Wingdings" panose="05000000000000000000" pitchFamily="2" charset="2"/>
              </a:rPr>
              <a:t> (</a:t>
            </a:r>
            <a:r>
              <a:rPr lang="en-ID" dirty="0" err="1">
                <a:sym typeface="Wingdings" panose="05000000000000000000" pitchFamily="2" charset="2"/>
              </a:rPr>
              <a:t>jika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ada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ijin</a:t>
            </a:r>
            <a:r>
              <a:rPr lang="en-ID" dirty="0">
                <a:sym typeface="Wingdings" panose="05000000000000000000" pitchFamily="2" charset="2"/>
              </a:rPr>
              <a:t>)?</a:t>
            </a:r>
          </a:p>
          <a:p>
            <a:pPr lvl="1"/>
            <a:r>
              <a:rPr lang="en-ID" dirty="0" err="1">
                <a:sym typeface="Wingdings" panose="05000000000000000000" pitchFamily="2" charset="2"/>
              </a:rPr>
              <a:t>Kuis</a:t>
            </a:r>
            <a:r>
              <a:rPr lang="en-ID" dirty="0">
                <a:sym typeface="Wingdings" panose="05000000000000000000" pitchFamily="2" charset="2"/>
              </a:rPr>
              <a:t> 1 dan 3: 1 </a:t>
            </a:r>
            <a:r>
              <a:rPr lang="en-ID" dirty="0" err="1">
                <a:sym typeface="Wingdings" panose="05000000000000000000" pitchFamily="2" charset="2"/>
              </a:rPr>
              <a:t>soal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komprehensif</a:t>
            </a:r>
            <a:endParaRPr lang="en-ID" dirty="0">
              <a:sym typeface="Wingdings" panose="05000000000000000000" pitchFamily="2" charset="2"/>
            </a:endParaRPr>
          </a:p>
          <a:p>
            <a:pPr lvl="1"/>
            <a:r>
              <a:rPr lang="en-ID" dirty="0" err="1">
                <a:sym typeface="Wingdings" panose="05000000000000000000" pitchFamily="2" charset="2"/>
              </a:rPr>
              <a:t>Kusi</a:t>
            </a:r>
            <a:r>
              <a:rPr lang="en-ID" dirty="0">
                <a:sym typeface="Wingdings" panose="05000000000000000000" pitchFamily="2" charset="2"/>
              </a:rPr>
              <a:t> 2 dan 4: </a:t>
            </a:r>
            <a:r>
              <a:rPr lang="en-ID" dirty="0" err="1">
                <a:sym typeface="Wingdings" panose="05000000000000000000" pitchFamily="2" charset="2"/>
              </a:rPr>
              <a:t>sesuai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aturan</a:t>
            </a:r>
            <a:r>
              <a:rPr lang="en-ID" dirty="0">
                <a:sym typeface="Wingdings" panose="05000000000000000000" pitchFamily="2" charset="2"/>
              </a:rPr>
              <a:t> FTIS </a:t>
            </a:r>
          </a:p>
          <a:p>
            <a:pPr lvl="1"/>
            <a:r>
              <a:rPr lang="en-ID" dirty="0" err="1">
                <a:sym typeface="Wingdings" panose="05000000000000000000" pitchFamily="2" charset="2"/>
              </a:rPr>
              <a:t>Minitest</a:t>
            </a:r>
            <a:r>
              <a:rPr lang="en-ID" dirty="0">
                <a:sym typeface="Wingdings" panose="05000000000000000000" pitchFamily="2" charset="2"/>
              </a:rPr>
              <a:t>: </a:t>
            </a:r>
            <a:r>
              <a:rPr lang="en-ID" dirty="0" err="1">
                <a:sym typeface="Wingdings" panose="05000000000000000000" pitchFamily="2" charset="2"/>
              </a:rPr>
              <a:t>akan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diberikan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susulan</a:t>
            </a:r>
            <a:r>
              <a:rPr lang="en-ID" dirty="0">
                <a:sym typeface="Wingdings" panose="05000000000000000000" pitchFamily="2" charset="2"/>
              </a:rPr>
              <a:t> di </a:t>
            </a:r>
            <a:r>
              <a:rPr lang="en-ID" dirty="0" err="1">
                <a:sym typeface="Wingdings" panose="05000000000000000000" pitchFamily="2" charset="2"/>
              </a:rPr>
              <a:t>akhir</a:t>
            </a:r>
            <a:r>
              <a:rPr lang="en-ID" dirty="0">
                <a:sym typeface="Wingdings" panose="05000000000000000000" pitchFamily="2" charset="2"/>
              </a:rPr>
              <a:t> semester </a:t>
            </a:r>
            <a:r>
              <a:rPr lang="en-ID" dirty="0" err="1">
                <a:sym typeface="Wingdings" panose="05000000000000000000" pitchFamily="2" charset="2"/>
              </a:rPr>
              <a:t>jika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mengubah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nilai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huruf</a:t>
            </a:r>
            <a:r>
              <a:rPr lang="en-ID" dirty="0">
                <a:sym typeface="Wingdings" panose="05000000000000000000" pitchFamily="2" charset="2"/>
              </a:rPr>
              <a:t> (</a:t>
            </a:r>
            <a:r>
              <a:rPr lang="en-ID" dirty="0" err="1">
                <a:sym typeface="Wingdings" panose="05000000000000000000" pitchFamily="2" charset="2"/>
              </a:rPr>
              <a:t>misal</a:t>
            </a:r>
            <a:r>
              <a:rPr lang="en-ID" dirty="0">
                <a:sym typeface="Wingdings" panose="05000000000000000000" pitchFamily="2" charset="2"/>
              </a:rPr>
              <a:t>: </a:t>
            </a:r>
            <a:r>
              <a:rPr lang="en-ID" dirty="0" err="1">
                <a:sym typeface="Wingdings" panose="05000000000000000000" pitchFamily="2" charset="2"/>
              </a:rPr>
              <a:t>dari</a:t>
            </a:r>
            <a:r>
              <a:rPr lang="en-ID" dirty="0">
                <a:sym typeface="Wingdings" panose="05000000000000000000" pitchFamily="2" charset="2"/>
              </a:rPr>
              <a:t> C+ </a:t>
            </a:r>
            <a:r>
              <a:rPr lang="en-ID" dirty="0" err="1">
                <a:sym typeface="Wingdings" panose="05000000000000000000" pitchFamily="2" charset="2"/>
              </a:rPr>
              <a:t>ke</a:t>
            </a:r>
            <a:r>
              <a:rPr lang="en-ID" dirty="0">
                <a:sym typeface="Wingdings" panose="05000000000000000000" pitchFamily="2" charset="2"/>
              </a:rPr>
              <a:t> B-)</a:t>
            </a:r>
          </a:p>
          <a:p>
            <a:pPr lvl="1"/>
            <a:r>
              <a:rPr lang="en-ID" dirty="0" err="1">
                <a:sym typeface="Wingdings" panose="05000000000000000000" pitchFamily="2" charset="2"/>
              </a:rPr>
              <a:t>Keaktifan</a:t>
            </a:r>
            <a:r>
              <a:rPr lang="en-ID" dirty="0">
                <a:sym typeface="Wingdings" panose="05000000000000000000" pitchFamily="2" charset="2"/>
              </a:rPr>
              <a:t>: </a:t>
            </a:r>
            <a:r>
              <a:rPr lang="en-ID" dirty="0" err="1">
                <a:sym typeface="Wingdings" panose="05000000000000000000" pitchFamily="2" charset="2"/>
              </a:rPr>
              <a:t>diambil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dari</a:t>
            </a:r>
            <a:r>
              <a:rPr lang="en-ID" dirty="0">
                <a:sym typeface="Wingdings" panose="05000000000000000000" pitchFamily="2" charset="2"/>
              </a:rPr>
              <a:t> max(</a:t>
            </a:r>
            <a:r>
              <a:rPr lang="en-ID" dirty="0" err="1">
                <a:sym typeface="Wingdings" panose="05000000000000000000" pitchFamily="2" charset="2"/>
              </a:rPr>
              <a:t>Tugas,Minitest</a:t>
            </a:r>
            <a:r>
              <a:rPr lang="en-ID" dirty="0">
                <a:sym typeface="Wingdings" panose="05000000000000000000" pitchFamily="2" charset="2"/>
              </a:rPr>
              <a:t>) </a:t>
            </a:r>
            <a:r>
              <a:rPr lang="en-ID" dirty="0" err="1">
                <a:sym typeface="Wingdings" panose="05000000000000000000" pitchFamily="2" charset="2"/>
              </a:rPr>
              <a:t>minggu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tsb</a:t>
            </a:r>
            <a:endParaRPr lang="en-ID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997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8EDB76BEDF9438502ACFF844C5BC6" ma:contentTypeVersion="0" ma:contentTypeDescription="Create a new document." ma:contentTypeScope="" ma:versionID="6504b18186df94d496f183b17f2aad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99DDA-476F-4C2A-9700-530A980001CE}"/>
</file>

<file path=customXml/itemProps2.xml><?xml version="1.0" encoding="utf-8"?>
<ds:datastoreItem xmlns:ds="http://schemas.openxmlformats.org/officeDocument/2006/customXml" ds:itemID="{37DD81EE-2D89-4BEA-8920-DB8E489403E8}"/>
</file>

<file path=customXml/itemProps3.xml><?xml version="1.0" encoding="utf-8"?>
<ds:datastoreItem xmlns:ds="http://schemas.openxmlformats.org/officeDocument/2006/customXml" ds:itemID="{5CB76BCB-FB78-448C-9AAE-1D7965F19654}"/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1620</Words>
  <Application>Microsoft Office PowerPoint</Application>
  <PresentationFormat>Widescreen</PresentationFormat>
  <Paragraphs>264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Desain dan Analisis Algoritma</vt:lpstr>
      <vt:lpstr>Algoritma</vt:lpstr>
      <vt:lpstr>Analogi</vt:lpstr>
      <vt:lpstr>Algoritma</vt:lpstr>
      <vt:lpstr>Kuliah DAA</vt:lpstr>
      <vt:lpstr>Jadwal</vt:lpstr>
      <vt:lpstr>Komponen Nilai</vt:lpstr>
      <vt:lpstr>Nilai Keaktifan</vt:lpstr>
      <vt:lpstr>Kehadiran</vt:lpstr>
      <vt:lpstr>Ujian</vt:lpstr>
      <vt:lpstr>Deteksi Kecurangan</vt:lpstr>
      <vt:lpstr>Sanksi Kecurangan</vt:lpstr>
      <vt:lpstr>Siapa yang dikenakan sanksi?</vt:lpstr>
      <vt:lpstr>Perkuliah Hybrid/Full Online?</vt:lpstr>
      <vt:lpstr>Evaluasi Mata Kuliah</vt:lpstr>
      <vt:lpstr>Evaluasi Dosen/Asisten</vt:lpstr>
      <vt:lpstr>Tentang Penilaian</vt:lpstr>
      <vt:lpstr>Komunikasi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Lionov W</dc:creator>
  <cp:lastModifiedBy>Lionov</cp:lastModifiedBy>
  <cp:revision>33</cp:revision>
  <dcterms:created xsi:type="dcterms:W3CDTF">2021-03-07T07:30:39Z</dcterms:created>
  <dcterms:modified xsi:type="dcterms:W3CDTF">2022-02-20T12:37:16Z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0x0101008FC8EDB76BEDF9438502ACFF844C5BC6</vt:lpwstr>
  </property>
</Properties>
</file>