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ua" charset="1" panose="00000000000000000000"/>
      <p:regular r:id="rId10"/>
    </p:embeddedFont>
    <p:embeddedFont>
      <p:font typeface="Space Mono" charset="1" panose="02000509040000020004"/>
      <p:regular r:id="rId11"/>
    </p:embeddedFont>
    <p:embeddedFont>
      <p:font typeface="Space Mono Bold" charset="1" panose="02000809030000020004"/>
      <p:regular r:id="rId12"/>
    </p:embeddedFont>
    <p:embeddedFont>
      <p:font typeface="Space Mono Italics" charset="1" panose="02000509090000090004"/>
      <p:regular r:id="rId13"/>
    </p:embeddedFont>
    <p:embeddedFont>
      <p:font typeface="Space Mono Bold Italics" charset="1" panose="02000809040000090004"/>
      <p:regular r:id="rId14"/>
    </p:embeddedFont>
    <p:embeddedFont>
      <p:font typeface="Now" charset="1" panose="00000500000000000000"/>
      <p:regular r:id="rId15"/>
    </p:embeddedFont>
    <p:embeddedFont>
      <p:font typeface="Now Bold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76.png" Type="http://schemas.openxmlformats.org/officeDocument/2006/relationships/image"/><Relationship Id="rId14" Target="https://raw.githubusercontent.com/shrk-sh-ioai/pds-banking-dt/main/tugas-akhir/assets/heat-map.png?raw=true" TargetMode="External" Type="http://schemas.openxmlformats.org/officeDocument/2006/relationships/hyperlink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77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78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79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80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81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4.png" Type="http://schemas.openxmlformats.org/officeDocument/2006/relationships/image"/><Relationship Id="rId11" Target="../media/image85.svg" Type="http://schemas.openxmlformats.org/officeDocument/2006/relationships/image"/><Relationship Id="rId12" Target="../media/image50.png" Type="http://schemas.openxmlformats.org/officeDocument/2006/relationships/image"/><Relationship Id="rId13" Target="../media/image51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86.png" Type="http://schemas.openxmlformats.org/officeDocument/2006/relationships/image"/><Relationship Id="rId17" Target="../media/image87.svg" Type="http://schemas.openxmlformats.org/officeDocument/2006/relationships/image"/><Relationship Id="rId18" Target="../media/image56.png" Type="http://schemas.openxmlformats.org/officeDocument/2006/relationships/image"/><Relationship Id="rId19" Target="../media/image57.svg" Type="http://schemas.openxmlformats.org/officeDocument/2006/relationships/image"/><Relationship Id="rId2" Target="../media/image82.png" Type="http://schemas.openxmlformats.org/officeDocument/2006/relationships/image"/><Relationship Id="rId20" Target="../media/image88.png" Type="http://schemas.openxmlformats.org/officeDocument/2006/relationships/image"/><Relationship Id="rId21" Target="../media/image89.svg" Type="http://schemas.openxmlformats.org/officeDocument/2006/relationships/image"/><Relationship Id="rId22" Target="../media/image90.png" Type="http://schemas.openxmlformats.org/officeDocument/2006/relationships/image"/><Relationship Id="rId23" Target="../media/image91.svg" Type="http://schemas.openxmlformats.org/officeDocument/2006/relationships/image"/><Relationship Id="rId24" Target="../media/image92.png" Type="http://schemas.openxmlformats.org/officeDocument/2006/relationships/image"/><Relationship Id="rId25" Target="../media/image93.svg" Type="http://schemas.openxmlformats.org/officeDocument/2006/relationships/image"/><Relationship Id="rId3" Target="../media/image8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31.png" Type="http://schemas.openxmlformats.org/officeDocument/2006/relationships/image"/><Relationship Id="rId20" Target="../media/image11.png" Type="http://schemas.openxmlformats.org/officeDocument/2006/relationships/image"/><Relationship Id="rId21" Target="../media/image12.svg" Type="http://schemas.openxmlformats.org/officeDocument/2006/relationships/image"/><Relationship Id="rId22" Target="../media/image41.png" Type="http://schemas.openxmlformats.org/officeDocument/2006/relationships/image"/><Relationship Id="rId23" Target="../media/image42.sv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53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53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svg" Type="http://schemas.openxmlformats.org/officeDocument/2006/relationships/image"/><Relationship Id="rId12" Target="../media/image60.png" Type="http://schemas.openxmlformats.org/officeDocument/2006/relationships/image"/><Relationship Id="rId13" Target="../media/image61.svg" Type="http://schemas.openxmlformats.org/officeDocument/2006/relationships/image"/><Relationship Id="rId14" Target="../media/image62.png" Type="http://schemas.openxmlformats.org/officeDocument/2006/relationships/image"/><Relationship Id="rId15" Target="../media/image63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64.png" Type="http://schemas.openxmlformats.org/officeDocument/2006/relationships/image"/><Relationship Id="rId19" Target="../media/image65.svg" Type="http://schemas.openxmlformats.org/officeDocument/2006/relationships/image"/><Relationship Id="rId2" Target="../media/image54.png" Type="http://schemas.openxmlformats.org/officeDocument/2006/relationships/image"/><Relationship Id="rId20" Target="../media/image66.png" Type="http://schemas.openxmlformats.org/officeDocument/2006/relationships/image"/><Relationship Id="rId21" Target="../media/image67.svg" Type="http://schemas.openxmlformats.org/officeDocument/2006/relationships/image"/><Relationship Id="rId22" Target="../media/image68.png" Type="http://schemas.openxmlformats.org/officeDocument/2006/relationships/image"/><Relationship Id="rId23" Target="../media/image69.svg" Type="http://schemas.openxmlformats.org/officeDocument/2006/relationships/image"/><Relationship Id="rId24" Target="../media/image70.png" Type="http://schemas.openxmlformats.org/officeDocument/2006/relationships/image"/><Relationship Id="rId25" Target="../media/image71.svg" Type="http://schemas.openxmlformats.org/officeDocument/2006/relationships/image"/><Relationship Id="rId26" Target="../media/image72.png" Type="http://schemas.openxmlformats.org/officeDocument/2006/relationships/image"/><Relationship Id="rId27" Target="../media/image73.svg" Type="http://schemas.openxmlformats.org/officeDocument/2006/relationships/image"/><Relationship Id="rId3" Target="../media/image55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svg" Type="http://schemas.openxmlformats.org/officeDocument/2006/relationships/image"/><Relationship Id="rId12" Target="../media/image60.png" Type="http://schemas.openxmlformats.org/officeDocument/2006/relationships/image"/><Relationship Id="rId13" Target="../media/image61.svg" Type="http://schemas.openxmlformats.org/officeDocument/2006/relationships/image"/><Relationship Id="rId14" Target="../media/image62.png" Type="http://schemas.openxmlformats.org/officeDocument/2006/relationships/image"/><Relationship Id="rId15" Target="../media/image63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74.png" Type="http://schemas.openxmlformats.org/officeDocument/2006/relationships/image"/><Relationship Id="rId19" Target="../media/image75.svg" Type="http://schemas.openxmlformats.org/officeDocument/2006/relationships/image"/><Relationship Id="rId2" Target="../media/image54.png" Type="http://schemas.openxmlformats.org/officeDocument/2006/relationships/image"/><Relationship Id="rId20" Target="../media/image68.png" Type="http://schemas.openxmlformats.org/officeDocument/2006/relationships/image"/><Relationship Id="rId21" Target="../media/image69.svg" Type="http://schemas.openxmlformats.org/officeDocument/2006/relationships/image"/><Relationship Id="rId22" Target="../media/image70.png" Type="http://schemas.openxmlformats.org/officeDocument/2006/relationships/image"/><Relationship Id="rId23" Target="../media/image71.svg" Type="http://schemas.openxmlformats.org/officeDocument/2006/relationships/image"/><Relationship Id="rId24" Target="../media/image64.png" Type="http://schemas.openxmlformats.org/officeDocument/2006/relationships/image"/><Relationship Id="rId25" Target="../media/image65.svg" Type="http://schemas.openxmlformats.org/officeDocument/2006/relationships/image"/><Relationship Id="rId26" Target="../media/image66.png" Type="http://schemas.openxmlformats.org/officeDocument/2006/relationships/image"/><Relationship Id="rId27" Target="../media/image67.svg" Type="http://schemas.openxmlformats.org/officeDocument/2006/relationships/image"/><Relationship Id="rId3" Target="../media/image55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svg" Type="http://schemas.openxmlformats.org/officeDocument/2006/relationships/image"/><Relationship Id="rId12" Target="../media/image60.png" Type="http://schemas.openxmlformats.org/officeDocument/2006/relationships/image"/><Relationship Id="rId13" Target="../media/image61.svg" Type="http://schemas.openxmlformats.org/officeDocument/2006/relationships/image"/><Relationship Id="rId14" Target="../media/image62.png" Type="http://schemas.openxmlformats.org/officeDocument/2006/relationships/image"/><Relationship Id="rId15" Target="../media/image63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74.png" Type="http://schemas.openxmlformats.org/officeDocument/2006/relationships/image"/><Relationship Id="rId19" Target="../media/image75.svg" Type="http://schemas.openxmlformats.org/officeDocument/2006/relationships/image"/><Relationship Id="rId2" Target="../media/image54.png" Type="http://schemas.openxmlformats.org/officeDocument/2006/relationships/image"/><Relationship Id="rId20" Target="../media/image72.png" Type="http://schemas.openxmlformats.org/officeDocument/2006/relationships/image"/><Relationship Id="rId21" Target="../media/image73.svg" Type="http://schemas.openxmlformats.org/officeDocument/2006/relationships/image"/><Relationship Id="rId22" Target="../media/image64.png" Type="http://schemas.openxmlformats.org/officeDocument/2006/relationships/image"/><Relationship Id="rId23" Target="../media/image65.svg" Type="http://schemas.openxmlformats.org/officeDocument/2006/relationships/image"/><Relationship Id="rId3" Target="../media/image55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13" Target="../media/image53.png" Type="http://schemas.openxmlformats.org/officeDocument/2006/relationships/image"/><Relationship Id="rId2" Target="../media/image52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4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711664">
            <a:off x="-2029230" y="7116323"/>
            <a:ext cx="5387298" cy="30756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4195" y="5588988"/>
            <a:ext cx="2700535" cy="40994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702144">
            <a:off x="15545321" y="7886133"/>
            <a:ext cx="4134082" cy="20520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45426">
            <a:off x="15389446" y="-1390877"/>
            <a:ext cx="5023980" cy="460379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05818" y="911019"/>
            <a:ext cx="3762641" cy="19518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543273">
            <a:off x="15451524" y="8382181"/>
            <a:ext cx="3901747" cy="175223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94993" y="6734549"/>
            <a:ext cx="1473832" cy="300782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62230" y="8487274"/>
            <a:ext cx="651930" cy="35501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289155" y="2442766"/>
            <a:ext cx="11709689" cy="377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29"/>
              </a:lnSpc>
            </a:pPr>
            <a:r>
              <a:rPr lang="en-US" sz="11524" spc="-242">
                <a:solidFill>
                  <a:srgbClr val="FFFFFF"/>
                </a:solidFill>
                <a:latin typeface="Jua Bold"/>
              </a:rPr>
              <a:t>Analisis Dataset</a:t>
            </a:r>
          </a:p>
          <a:p>
            <a:pPr algn="ctr">
              <a:lnSpc>
                <a:spcPts val="13829"/>
              </a:lnSpc>
            </a:pPr>
            <a:r>
              <a:rPr lang="en-US" sz="11524" spc="-242">
                <a:solidFill>
                  <a:srgbClr val="FFFFFF"/>
                </a:solidFill>
                <a:latin typeface="Jua Bold"/>
              </a:rPr>
              <a:t>Forest Fire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6604" y="1877429"/>
            <a:ext cx="465479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Now"/>
              </a:rPr>
              <a:t>William - Kae - Ester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16604" y="6588517"/>
            <a:ext cx="465479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w"/>
              </a:rPr>
              <a:t>Kelompok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8981" y="7638730"/>
            <a:ext cx="92300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Universitas Katolik Parahyangan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66613" y="-1437403"/>
            <a:ext cx="4206008" cy="422135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98288" y="-1427878"/>
            <a:ext cx="3924730" cy="404990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29873" y="-2027187"/>
            <a:ext cx="1077795" cy="372822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47705" y="8487274"/>
            <a:ext cx="880980" cy="82972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56667" y="3650557"/>
            <a:ext cx="405308" cy="441305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13502" y="6839994"/>
            <a:ext cx="210719" cy="22943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08142" y="7413498"/>
            <a:ext cx="210719" cy="22943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17455" y="930474"/>
            <a:ext cx="180427" cy="196452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5947" y="5573779"/>
            <a:ext cx="981159" cy="103378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27209" y="3540230"/>
            <a:ext cx="202654" cy="220653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2036" y="837664"/>
            <a:ext cx="265666" cy="2892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3" id="3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354490"/>
            <a:ext cx="6229701" cy="59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7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386844"/>
            <a:ext cx="6229701" cy="1513313"/>
            <a:chOff x="0" y="0"/>
            <a:chExt cx="8306268" cy="201775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1883078"/>
              <a:ext cx="3092721" cy="1346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Hipotesis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9189414" y="1147908"/>
            <a:ext cx="629841" cy="62984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24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189414" y="2962342"/>
            <a:ext cx="629841" cy="629841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24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189414" y="4833232"/>
            <a:ext cx="629841" cy="62984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189414" y="6634182"/>
            <a:ext cx="629841" cy="629841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89414" y="8503906"/>
            <a:ext cx="629841" cy="629841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8812065" y="2391309"/>
            <a:ext cx="8155047" cy="0"/>
          </a:xfrm>
          <a:prstGeom prst="line">
            <a:avLst/>
          </a:prstGeom>
          <a:ln cap="rnd" w="28575">
            <a:solidFill>
              <a:srgbClr val="FFFFFF">
                <a:alpha val="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8812065" y="6063148"/>
            <a:ext cx="8126472" cy="0"/>
          </a:xfrm>
          <a:prstGeom prst="line">
            <a:avLst/>
          </a:prstGeom>
          <a:ln cap="rnd" w="28575">
            <a:solidFill>
              <a:srgbClr val="FFFFFF">
                <a:alpha val="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8812065" y="7884781"/>
            <a:ext cx="8140759" cy="0"/>
          </a:xfrm>
          <a:prstGeom prst="line">
            <a:avLst/>
          </a:prstGeom>
          <a:ln cap="rnd" w="28575">
            <a:solidFill>
              <a:srgbClr val="FFFFFF">
                <a:alpha val="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10207752" y="1186603"/>
            <a:ext cx="7582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Now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38288" y="863706"/>
            <a:ext cx="5131393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"/>
              </a:rPr>
              <a:t>Apa faktor yang berpengaruh secara signifikan terhadap atribut target (area)?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07752" y="3001038"/>
            <a:ext cx="7582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Now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38288" y="2678140"/>
            <a:ext cx="5131393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"/>
              </a:rPr>
              <a:t>Bulan mana sajakah yang memiliki tingkat intensitas kebakaran hutan tinggi?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26802" y="4858443"/>
            <a:ext cx="73917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Now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38288" y="4535545"/>
            <a:ext cx="5062563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"/>
              </a:rPr>
              <a:t>Bulan mana sajakah yang memiliki total luas area kebakaran hutan tinggi?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26802" y="6672877"/>
            <a:ext cx="73917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Now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26802" y="8547947"/>
            <a:ext cx="73917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Now"/>
              </a:rPr>
              <a:t>05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538288" y="6425098"/>
            <a:ext cx="5331418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"/>
              </a:rPr>
              <a:t>Bulan mana sajakah yang memiliki rata rata luas area kebakaran hutan tinggi?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38288" y="8420312"/>
            <a:ext cx="5331418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"/>
              </a:rPr>
              <a:t>Bulan mana sajakah yang memiliki tingkat temperatur tinggi?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8812065" y="4212941"/>
            <a:ext cx="8155047" cy="0"/>
          </a:xfrm>
          <a:prstGeom prst="line">
            <a:avLst/>
          </a:prstGeom>
          <a:ln cap="rnd" w="28575">
            <a:solidFill>
              <a:srgbClr val="FFFFFF">
                <a:alpha val="9804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Heat-Map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hubungan atribut atribut prediktor dengan atribut target tidak menunjukan hubungan korelasi yang kuat.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>
            <a:hlinkClick r:id="rId14" tooltip="https://raw.githubusercontent.com/shrk-sh-ioai/pds-banking-dt/main/tugas-akhir/assets/heat-map.png?raw=true"/>
          </p:cNvPr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9282899" y="1039352"/>
            <a:ext cx="7839846" cy="83365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Bar Chart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Area (biru) - RH (oranye)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perbandingan dari rata rata luas area yang terbakar per bulan dengan rata rata RH perbulan.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8979045" y="1108803"/>
            <a:ext cx="8370167" cy="8216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Bar Chart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Temp (y) - Month (x)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perbandingan dari rata-rata suhu temperature dan bulan yang dimana sering terjadi kebakaran pada bulan Juli (22.11 °C) dan Agustus (21.63 °C) dikarenakan oleh suhu yang tinggi.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3365" t="10124" r="35082" b="4375"/>
          <a:stretch>
            <a:fillRect/>
          </a:stretch>
        </p:blipFill>
        <p:spPr>
          <a:xfrm flipH="false" flipV="false" rot="0">
            <a:off x="8979045" y="1108803"/>
            <a:ext cx="8370167" cy="8216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Bar Chart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Area (y) - Month (x)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perbandingan dari total luas area yang terbakar per bulan, dimana total luas area terbakar yang tertinggi ada pada bulan September dan Agustus.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8910995" y="1108803"/>
            <a:ext cx="8438217" cy="82167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Bar Chart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Area (y) - Month (x)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perbandingan dari rata rata luas area yang terbakar dan bulan (month) yang dimana rata rata luas area kebakaran yang paling besar adalah pada bulan Mei.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3001" t="9296" r="37379" b="7480"/>
          <a:stretch>
            <a:fillRect/>
          </a:stretch>
        </p:blipFill>
        <p:spPr>
          <a:xfrm flipH="false" flipV="false" rot="0">
            <a:off x="8822135" y="1028700"/>
            <a:ext cx="8437165" cy="8323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Penelitian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Bar Chart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Area (y) - Month (x)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Visualisasi perbandingan dari rata rata luas area yang terbakar dan bulan (month) yang dimana rata rata luas area kebakaran yang paling besar adalah pada bulan Mei.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4092" t="10381" r="37470" b="7978"/>
          <a:stretch>
            <a:fillRect/>
          </a:stretch>
        </p:blipFill>
        <p:spPr>
          <a:xfrm flipH="false" flipV="false" rot="0">
            <a:off x="8912047" y="978424"/>
            <a:ext cx="8437165" cy="8330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13702" y="-1361035"/>
            <a:ext cx="3924730" cy="404990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45377" y="-1370560"/>
            <a:ext cx="4206008" cy="42213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34019" y="740119"/>
            <a:ext cx="966292" cy="10181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76938">
            <a:off x="-1309995" y="8130278"/>
            <a:ext cx="4472952" cy="409885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9302" y="6846741"/>
            <a:ext cx="2042536" cy="270983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55623">
            <a:off x="2227714" y="6204218"/>
            <a:ext cx="329061" cy="35828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55623">
            <a:off x="2540654" y="5958850"/>
            <a:ext cx="164530" cy="17914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5717204" y="9241230"/>
            <a:ext cx="5621505" cy="312760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818966">
            <a:off x="-1841927" y="-511291"/>
            <a:ext cx="4519944" cy="202986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9910">
            <a:off x="15924859" y="7654731"/>
            <a:ext cx="1253433" cy="118050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79213" y="9163669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02193" y="8962234"/>
            <a:ext cx="180427" cy="196452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2219242" y="3520854"/>
            <a:ext cx="13849516" cy="3245292"/>
            <a:chOff x="0" y="0"/>
            <a:chExt cx="18466021" cy="432705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71475"/>
              <a:ext cx="18466021" cy="4215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83"/>
                </a:lnSpc>
              </a:pPr>
              <a:r>
                <a:rPr lang="en-US" sz="8773">
                  <a:solidFill>
                    <a:srgbClr val="FFFFFF"/>
                  </a:solidFill>
                  <a:latin typeface="Jua"/>
                </a:rPr>
                <a:t>SEKIAN DAN</a:t>
              </a:r>
            </a:p>
            <a:p>
              <a:pPr algn="ctr">
                <a:lnSpc>
                  <a:spcPts val="12283"/>
                </a:lnSpc>
                <a:spcBef>
                  <a:spcPct val="0"/>
                </a:spcBef>
              </a:pPr>
              <a:r>
                <a:rPr lang="en-US" sz="8773">
                  <a:solidFill>
                    <a:srgbClr val="FFFFFF"/>
                  </a:solidFill>
                  <a:latin typeface="Jua"/>
                </a:rPr>
                <a:t>TERIMAKASIH</a:t>
              </a:r>
            </a:p>
          </p:txBody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6698186" y="4106298"/>
              <a:ext cx="5069649" cy="220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6E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5748" y="1028700"/>
            <a:ext cx="16230600" cy="8229600"/>
            <a:chOff x="0" y="0"/>
            <a:chExt cx="7859901" cy="3985302"/>
          </a:xfrm>
        </p:grpSpPr>
        <p:sp>
          <p:nvSpPr>
            <p:cNvPr name="Freeform 3" id="3"/>
            <p:cNvSpPr/>
            <p:nvPr/>
          </p:nvSpPr>
          <p:spPr>
            <a:xfrm>
              <a:off x="10160" y="16510"/>
              <a:ext cx="7837041" cy="3957362"/>
            </a:xfrm>
            <a:custGeom>
              <a:avLst/>
              <a:gdLst/>
              <a:ahLst/>
              <a:cxnLst/>
              <a:rect r="r" b="b" t="t" l="l"/>
              <a:pathLst>
                <a:path h="3957362" w="7837041">
                  <a:moveTo>
                    <a:pt x="7837041" y="3957362"/>
                  </a:moveTo>
                  <a:lnTo>
                    <a:pt x="0" y="3949742"/>
                  </a:lnTo>
                  <a:lnTo>
                    <a:pt x="0" y="1385743"/>
                  </a:lnTo>
                  <a:lnTo>
                    <a:pt x="17780" y="19050"/>
                  </a:lnTo>
                  <a:lnTo>
                    <a:pt x="3906166" y="0"/>
                  </a:lnTo>
                  <a:lnTo>
                    <a:pt x="7817991" y="5080"/>
                  </a:lnTo>
                  <a:close/>
                </a:path>
              </a:pathLst>
            </a:custGeom>
            <a:solidFill>
              <a:srgbClr val="11284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-3810" y="0"/>
              <a:ext cx="7866251" cy="3984032"/>
            </a:xfrm>
            <a:custGeom>
              <a:avLst/>
              <a:gdLst/>
              <a:ahLst/>
              <a:cxnLst/>
              <a:rect r="r" b="b" t="t" l="l"/>
              <a:pathLst>
                <a:path h="3984032" w="7866251">
                  <a:moveTo>
                    <a:pt x="7831961" y="21590"/>
                  </a:moveTo>
                  <a:cubicBezTo>
                    <a:pt x="7833231" y="34290"/>
                    <a:pt x="7833231" y="44450"/>
                    <a:pt x="7834501" y="54610"/>
                  </a:cubicBezTo>
                  <a:cubicBezTo>
                    <a:pt x="7837041" y="124036"/>
                    <a:pt x="7838311" y="210485"/>
                    <a:pt x="7840851" y="293847"/>
                  </a:cubicBezTo>
                  <a:cubicBezTo>
                    <a:pt x="7840851" y="414259"/>
                    <a:pt x="7853551" y="2788533"/>
                    <a:pt x="7859901" y="2908944"/>
                  </a:cubicBezTo>
                  <a:cubicBezTo>
                    <a:pt x="7866251" y="3091106"/>
                    <a:pt x="7862441" y="3276355"/>
                    <a:pt x="7862441" y="3458516"/>
                  </a:cubicBezTo>
                  <a:cubicBezTo>
                    <a:pt x="7862441" y="3619065"/>
                    <a:pt x="7863711" y="3767264"/>
                    <a:pt x="7864981" y="3923072"/>
                  </a:cubicBezTo>
                  <a:cubicBezTo>
                    <a:pt x="7864981" y="3944662"/>
                    <a:pt x="7864981" y="3958632"/>
                    <a:pt x="7864981" y="3982762"/>
                  </a:cubicBezTo>
                  <a:cubicBezTo>
                    <a:pt x="7842121" y="3982762"/>
                    <a:pt x="7821801" y="3984032"/>
                    <a:pt x="7781528" y="3982762"/>
                  </a:cubicBezTo>
                  <a:cubicBezTo>
                    <a:pt x="7381861" y="3977682"/>
                    <a:pt x="6976046" y="3984032"/>
                    <a:pt x="6576380" y="3978952"/>
                  </a:cubicBezTo>
                  <a:cubicBezTo>
                    <a:pt x="6336580" y="3975142"/>
                    <a:pt x="6102929" y="3977682"/>
                    <a:pt x="5863129" y="3975142"/>
                  </a:cubicBezTo>
                  <a:cubicBezTo>
                    <a:pt x="5752453" y="3973872"/>
                    <a:pt x="5641776" y="3972602"/>
                    <a:pt x="5531099" y="3971332"/>
                  </a:cubicBezTo>
                  <a:cubicBezTo>
                    <a:pt x="5463463" y="3971332"/>
                    <a:pt x="5401976" y="3972602"/>
                    <a:pt x="5334340" y="3972602"/>
                  </a:cubicBezTo>
                  <a:cubicBezTo>
                    <a:pt x="5162176" y="3971332"/>
                    <a:pt x="4688725" y="3972602"/>
                    <a:pt x="4516561" y="3971332"/>
                  </a:cubicBezTo>
                  <a:cubicBezTo>
                    <a:pt x="4393587" y="3970062"/>
                    <a:pt x="1934102" y="3978952"/>
                    <a:pt x="1811128" y="3977682"/>
                  </a:cubicBezTo>
                  <a:cubicBezTo>
                    <a:pt x="1780385" y="3977682"/>
                    <a:pt x="1743492" y="3978952"/>
                    <a:pt x="1712749" y="3978952"/>
                  </a:cubicBezTo>
                  <a:cubicBezTo>
                    <a:pt x="1638964" y="3978952"/>
                    <a:pt x="1571328" y="3980222"/>
                    <a:pt x="1497544" y="3980222"/>
                  </a:cubicBezTo>
                  <a:cubicBezTo>
                    <a:pt x="1313082" y="3980222"/>
                    <a:pt x="1134770" y="3978952"/>
                    <a:pt x="950308" y="3977682"/>
                  </a:cubicBezTo>
                  <a:cubicBezTo>
                    <a:pt x="839632" y="3976412"/>
                    <a:pt x="728955" y="3975142"/>
                    <a:pt x="624427" y="3973872"/>
                  </a:cubicBezTo>
                  <a:cubicBezTo>
                    <a:pt x="427668" y="3972602"/>
                    <a:pt x="230909" y="3971332"/>
                    <a:pt x="48260" y="3971332"/>
                  </a:cubicBezTo>
                  <a:cubicBezTo>
                    <a:pt x="38100" y="3971332"/>
                    <a:pt x="29210" y="3971332"/>
                    <a:pt x="19050" y="3970062"/>
                  </a:cubicBezTo>
                  <a:cubicBezTo>
                    <a:pt x="10160" y="3968792"/>
                    <a:pt x="5080" y="3962442"/>
                    <a:pt x="7620" y="3953552"/>
                  </a:cubicBezTo>
                  <a:cubicBezTo>
                    <a:pt x="16510" y="3921639"/>
                    <a:pt x="12700" y="3844451"/>
                    <a:pt x="11430" y="3764177"/>
                  </a:cubicBezTo>
                  <a:cubicBezTo>
                    <a:pt x="10160" y="3600540"/>
                    <a:pt x="6350" y="3439991"/>
                    <a:pt x="7620" y="3276355"/>
                  </a:cubicBezTo>
                  <a:cubicBezTo>
                    <a:pt x="5080" y="3072581"/>
                    <a:pt x="0" y="550108"/>
                    <a:pt x="7620" y="343247"/>
                  </a:cubicBezTo>
                  <a:cubicBezTo>
                    <a:pt x="8890" y="303110"/>
                    <a:pt x="7620" y="259885"/>
                    <a:pt x="8890" y="219748"/>
                  </a:cubicBezTo>
                  <a:cubicBezTo>
                    <a:pt x="10160" y="154911"/>
                    <a:pt x="12700" y="8389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7191" y="30480"/>
                    <a:pt x="175571" y="29210"/>
                  </a:cubicBezTo>
                  <a:cubicBezTo>
                    <a:pt x="341586" y="25400"/>
                    <a:pt x="507601" y="22860"/>
                    <a:pt x="679765" y="20320"/>
                  </a:cubicBezTo>
                  <a:cubicBezTo>
                    <a:pt x="796591" y="17780"/>
                    <a:pt x="913416" y="16510"/>
                    <a:pt x="1024093" y="13970"/>
                  </a:cubicBezTo>
                  <a:cubicBezTo>
                    <a:pt x="1134770" y="11430"/>
                    <a:pt x="1251595" y="8890"/>
                    <a:pt x="1362272" y="8890"/>
                  </a:cubicBezTo>
                  <a:cubicBezTo>
                    <a:pt x="1485246" y="7620"/>
                    <a:pt x="1608221" y="10160"/>
                    <a:pt x="1731195" y="8890"/>
                  </a:cubicBezTo>
                  <a:cubicBezTo>
                    <a:pt x="1884913" y="8890"/>
                    <a:pt x="4670279" y="6350"/>
                    <a:pt x="4823997" y="5080"/>
                  </a:cubicBezTo>
                  <a:cubicBezTo>
                    <a:pt x="4971566" y="3810"/>
                    <a:pt x="5119135" y="2540"/>
                    <a:pt x="5272853" y="2540"/>
                  </a:cubicBezTo>
                  <a:cubicBezTo>
                    <a:pt x="5524951" y="1270"/>
                    <a:pt x="5770899" y="0"/>
                    <a:pt x="6022996" y="0"/>
                  </a:cubicBezTo>
                  <a:cubicBezTo>
                    <a:pt x="6127524" y="0"/>
                    <a:pt x="6238201" y="2540"/>
                    <a:pt x="6342729" y="2540"/>
                  </a:cubicBezTo>
                  <a:cubicBezTo>
                    <a:pt x="6631719" y="3810"/>
                    <a:pt x="6926856" y="5080"/>
                    <a:pt x="7215846" y="7620"/>
                  </a:cubicBezTo>
                  <a:cubicBezTo>
                    <a:pt x="7369564" y="8890"/>
                    <a:pt x="7523281" y="12700"/>
                    <a:pt x="7677000" y="16510"/>
                  </a:cubicBezTo>
                  <a:cubicBezTo>
                    <a:pt x="7713891" y="16510"/>
                    <a:pt x="7750784" y="16510"/>
                    <a:pt x="7781528" y="16510"/>
                  </a:cubicBezTo>
                  <a:cubicBezTo>
                    <a:pt x="7812911" y="17780"/>
                    <a:pt x="7821801" y="20320"/>
                    <a:pt x="7831961" y="21590"/>
                  </a:cubicBezTo>
                  <a:close/>
                  <a:moveTo>
                    <a:pt x="7842121" y="3966252"/>
                  </a:moveTo>
                  <a:cubicBezTo>
                    <a:pt x="7843391" y="3949742"/>
                    <a:pt x="7844661" y="3937042"/>
                    <a:pt x="7844661" y="3924342"/>
                  </a:cubicBezTo>
                  <a:cubicBezTo>
                    <a:pt x="7843391" y="3751827"/>
                    <a:pt x="7842121" y="3588191"/>
                    <a:pt x="7842121" y="3412204"/>
                  </a:cubicBezTo>
                  <a:cubicBezTo>
                    <a:pt x="7842121" y="3331930"/>
                    <a:pt x="7844661" y="3251655"/>
                    <a:pt x="7843391" y="3171380"/>
                  </a:cubicBezTo>
                  <a:cubicBezTo>
                    <a:pt x="7843391" y="3097281"/>
                    <a:pt x="7842121" y="3020094"/>
                    <a:pt x="7840851" y="2945994"/>
                  </a:cubicBezTo>
                  <a:cubicBezTo>
                    <a:pt x="7835771" y="2831757"/>
                    <a:pt x="7824341" y="466746"/>
                    <a:pt x="7824341" y="352510"/>
                  </a:cubicBezTo>
                  <a:cubicBezTo>
                    <a:pt x="7821801" y="256798"/>
                    <a:pt x="7819261" y="157998"/>
                    <a:pt x="7816721" y="63500"/>
                  </a:cubicBezTo>
                  <a:cubicBezTo>
                    <a:pt x="7815451" y="44450"/>
                    <a:pt x="7814181" y="43180"/>
                    <a:pt x="7763081" y="41910"/>
                  </a:cubicBezTo>
                  <a:cubicBezTo>
                    <a:pt x="7744635" y="41910"/>
                    <a:pt x="7732338" y="41910"/>
                    <a:pt x="7713892" y="40640"/>
                  </a:cubicBezTo>
                  <a:cubicBezTo>
                    <a:pt x="7560174" y="36830"/>
                    <a:pt x="7400307" y="31750"/>
                    <a:pt x="7246590" y="30480"/>
                  </a:cubicBezTo>
                  <a:cubicBezTo>
                    <a:pt x="6871519" y="26670"/>
                    <a:pt x="6490298" y="25400"/>
                    <a:pt x="6115227" y="22860"/>
                  </a:cubicBezTo>
                  <a:cubicBezTo>
                    <a:pt x="6059888" y="22860"/>
                    <a:pt x="5998401" y="22860"/>
                    <a:pt x="5943063" y="22860"/>
                  </a:cubicBezTo>
                  <a:cubicBezTo>
                    <a:pt x="5850832" y="22860"/>
                    <a:pt x="5758601" y="22860"/>
                    <a:pt x="5672519" y="22860"/>
                  </a:cubicBezTo>
                  <a:cubicBezTo>
                    <a:pt x="5475761" y="22860"/>
                    <a:pt x="5279002" y="22860"/>
                    <a:pt x="5088392" y="24130"/>
                  </a:cubicBezTo>
                  <a:cubicBezTo>
                    <a:pt x="4922376" y="25400"/>
                    <a:pt x="2124712" y="29210"/>
                    <a:pt x="1958697" y="29210"/>
                  </a:cubicBezTo>
                  <a:cubicBezTo>
                    <a:pt x="1688154" y="29210"/>
                    <a:pt x="1417611" y="26670"/>
                    <a:pt x="1147067" y="33020"/>
                  </a:cubicBezTo>
                  <a:cubicBezTo>
                    <a:pt x="1005647" y="36830"/>
                    <a:pt x="870375" y="36830"/>
                    <a:pt x="735104" y="38100"/>
                  </a:cubicBezTo>
                  <a:cubicBezTo>
                    <a:pt x="501452" y="41910"/>
                    <a:pt x="267801" y="45720"/>
                    <a:pt x="49530" y="50800"/>
                  </a:cubicBezTo>
                  <a:cubicBezTo>
                    <a:pt x="36830" y="50800"/>
                    <a:pt x="34290" y="53340"/>
                    <a:pt x="33020" y="74636"/>
                  </a:cubicBezTo>
                  <a:cubicBezTo>
                    <a:pt x="31750" y="130211"/>
                    <a:pt x="31750" y="185786"/>
                    <a:pt x="30480" y="241360"/>
                  </a:cubicBezTo>
                  <a:cubicBezTo>
                    <a:pt x="29210" y="333985"/>
                    <a:pt x="26670" y="423522"/>
                    <a:pt x="25400" y="516146"/>
                  </a:cubicBezTo>
                  <a:cubicBezTo>
                    <a:pt x="20320" y="614946"/>
                    <a:pt x="26670" y="3029356"/>
                    <a:pt x="29210" y="3128156"/>
                  </a:cubicBezTo>
                  <a:cubicBezTo>
                    <a:pt x="29210" y="3233130"/>
                    <a:pt x="29210" y="3341192"/>
                    <a:pt x="30480" y="3446166"/>
                  </a:cubicBezTo>
                  <a:cubicBezTo>
                    <a:pt x="30480" y="3523353"/>
                    <a:pt x="33020" y="3600540"/>
                    <a:pt x="33020" y="3677727"/>
                  </a:cubicBezTo>
                  <a:cubicBezTo>
                    <a:pt x="33020" y="3761089"/>
                    <a:pt x="33020" y="3844451"/>
                    <a:pt x="31750" y="3924342"/>
                  </a:cubicBezTo>
                  <a:cubicBezTo>
                    <a:pt x="31750" y="3928152"/>
                    <a:pt x="31750" y="3930692"/>
                    <a:pt x="31750" y="3934502"/>
                  </a:cubicBezTo>
                  <a:cubicBezTo>
                    <a:pt x="31750" y="3944662"/>
                    <a:pt x="35560" y="3948472"/>
                    <a:pt x="44450" y="3948472"/>
                  </a:cubicBezTo>
                  <a:cubicBezTo>
                    <a:pt x="89489" y="3948472"/>
                    <a:pt x="175571" y="3949742"/>
                    <a:pt x="255504" y="3949742"/>
                  </a:cubicBezTo>
                  <a:cubicBezTo>
                    <a:pt x="372330" y="3949742"/>
                    <a:pt x="495304" y="3947202"/>
                    <a:pt x="612129" y="3949742"/>
                  </a:cubicBezTo>
                  <a:cubicBezTo>
                    <a:pt x="802739" y="3953552"/>
                    <a:pt x="993349" y="3956092"/>
                    <a:pt x="1183960" y="3954822"/>
                  </a:cubicBezTo>
                  <a:cubicBezTo>
                    <a:pt x="1306934" y="3953552"/>
                    <a:pt x="1423759" y="3956092"/>
                    <a:pt x="1546734" y="3956092"/>
                  </a:cubicBezTo>
                  <a:cubicBezTo>
                    <a:pt x="1725046" y="3956092"/>
                    <a:pt x="1903359" y="3954822"/>
                    <a:pt x="2081672" y="3956092"/>
                  </a:cubicBezTo>
                  <a:cubicBezTo>
                    <a:pt x="2346066" y="3957362"/>
                    <a:pt x="5248258" y="3947202"/>
                    <a:pt x="5518802" y="3949742"/>
                  </a:cubicBezTo>
                  <a:cubicBezTo>
                    <a:pt x="5635627" y="3951012"/>
                    <a:pt x="5752453" y="3952282"/>
                    <a:pt x="5863129" y="3952282"/>
                  </a:cubicBezTo>
                  <a:cubicBezTo>
                    <a:pt x="6066037" y="3954822"/>
                    <a:pt x="6262796" y="3951012"/>
                    <a:pt x="6465703" y="3954822"/>
                  </a:cubicBezTo>
                  <a:cubicBezTo>
                    <a:pt x="6631719" y="3957362"/>
                    <a:pt x="6797734" y="3957362"/>
                    <a:pt x="6963749" y="3959902"/>
                  </a:cubicBezTo>
                  <a:cubicBezTo>
                    <a:pt x="7209697" y="3963712"/>
                    <a:pt x="7455646" y="3966252"/>
                    <a:pt x="7701594" y="3967522"/>
                  </a:cubicBezTo>
                  <a:cubicBezTo>
                    <a:pt x="7793825" y="3967522"/>
                    <a:pt x="7821801" y="3966252"/>
                    <a:pt x="7842121" y="3966252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870433" y="3823311"/>
            <a:ext cx="6741230" cy="96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2"/>
              </a:lnSpc>
              <a:spcBef>
                <a:spcPct val="0"/>
              </a:spcBef>
            </a:pPr>
            <a:r>
              <a:rPr lang="en-US" sz="5022">
                <a:solidFill>
                  <a:srgbClr val="FFFFFF"/>
                </a:solidFill>
                <a:latin typeface="Jua"/>
              </a:rPr>
              <a:t>KNOWING THE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07077" y="5594898"/>
            <a:ext cx="886794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w Bold"/>
              </a:rPr>
              <a:t>Mengetahui </a:t>
            </a:r>
            <a:r>
              <a:rPr lang="en-US" sz="2499">
                <a:solidFill>
                  <a:srgbClr val="FFFFFF"/>
                </a:solidFill>
                <a:latin typeface="Now"/>
              </a:rPr>
              <a:t>dan </a:t>
            </a:r>
            <a:r>
              <a:rPr lang="en-US" sz="2499">
                <a:solidFill>
                  <a:srgbClr val="FFFFFF"/>
                </a:solidFill>
                <a:latin typeface="Now Bold"/>
              </a:rPr>
              <a:t>mengenali </a:t>
            </a:r>
            <a:r>
              <a:rPr lang="en-US" sz="2499">
                <a:solidFill>
                  <a:srgbClr val="FFFFFF"/>
                </a:solidFill>
                <a:latin typeface="Now"/>
              </a:rPr>
              <a:t>data berserta hubungan antar atribut untuk mengambil kesimpulan mengenai faktor faktor yang berhubungan dengan luas kebakaran hutan dan intensitas kebakaran hutan.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65925" y="8402061"/>
            <a:ext cx="1079709" cy="113762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15499">
            <a:off x="-1859064" y="8237575"/>
            <a:ext cx="4472952" cy="40988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99933" y="5985027"/>
            <a:ext cx="1701793" cy="355465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3833552" y="7780568"/>
            <a:ext cx="360854" cy="39290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3620959" y="7366644"/>
            <a:ext cx="180427" cy="19645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92685" y="7464869"/>
            <a:ext cx="1077795" cy="37282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9720" y="2108491"/>
            <a:ext cx="180427" cy="19645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99933" y="1566027"/>
            <a:ext cx="180427" cy="19645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18215" y="1957917"/>
            <a:ext cx="276584" cy="30114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408442">
            <a:off x="14718601" y="-144608"/>
            <a:ext cx="4134082" cy="205200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49571">
            <a:off x="15103112" y="279365"/>
            <a:ext cx="3901747" cy="175223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060785" y="2841595"/>
            <a:ext cx="360854" cy="39290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9910">
            <a:off x="14890235" y="1966311"/>
            <a:ext cx="1090564" cy="1027113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481040" y="2194117"/>
            <a:ext cx="9520016" cy="129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9"/>
              </a:lnSpc>
              <a:spcBef>
                <a:spcPct val="0"/>
              </a:spcBef>
            </a:pPr>
            <a:r>
              <a:rPr lang="en-US" sz="6671">
                <a:solidFill>
                  <a:srgbClr val="FFFFFF"/>
                </a:solidFill>
                <a:latin typeface="Jua"/>
              </a:rPr>
              <a:t>TUJUAN EKSPERIMEN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993" t="0" r="6419" b="0"/>
          <a:stretch>
            <a:fillRect/>
          </a:stretch>
        </p:blipFill>
        <p:spPr>
          <a:xfrm flipH="false" flipV="false" rot="0">
            <a:off x="7038439" y="-1943"/>
            <a:ext cx="12736599" cy="1028894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Deskripsi Dataset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Tentang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Dataset forest fire adalah dataset yang menyimpan kejadian kebakaran hutan pada </a:t>
            </a:r>
            <a:r>
              <a:rPr lang="en-US" sz="3400">
                <a:solidFill>
                  <a:srgbClr val="FFFFFF"/>
                </a:solidFill>
                <a:latin typeface="Now Bold"/>
              </a:rPr>
              <a:t>Motensinho Natural Park</a:t>
            </a:r>
            <a:r>
              <a:rPr lang="en-US" sz="3400">
                <a:solidFill>
                  <a:srgbClr val="FFFFFF"/>
                </a:solidFill>
                <a:latin typeface="Now"/>
              </a:rPr>
              <a:t>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Deskripsi Dataset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Dimensi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Dataset forestfire memiliki dimensi 13 kolom dan 517 baris record data yang didapatkan dengan menggunakan function dataframe dari pandas yaitu shape.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10180" r="0" b="8708"/>
          <a:stretch>
            <a:fillRect/>
          </a:stretch>
        </p:blipFill>
        <p:spPr>
          <a:xfrm flipH="false" flipV="false" rot="0">
            <a:off x="11492508" y="4726972"/>
            <a:ext cx="4377417" cy="980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Deskripsi Dataset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Atribut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Dataset forestfire memiliki dimensi 13</a:t>
            </a:r>
            <a:r>
              <a:rPr lang="en-US" sz="3400">
                <a:solidFill>
                  <a:srgbClr val="FFFFFF"/>
                </a:solidFill>
                <a:latin typeface="Now"/>
              </a:rPr>
              <a:t> atribut dengan 11 atribut bertipe data numerik dan 2 atribut bertipe data non numerik.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10180" r="0" b="8708"/>
          <a:stretch>
            <a:fillRect/>
          </a:stretch>
        </p:blipFill>
        <p:spPr>
          <a:xfrm flipH="false" flipV="false" rot="0">
            <a:off x="11416412" y="4644790"/>
            <a:ext cx="4453512" cy="997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9784" y="995575"/>
            <a:ext cx="11468432" cy="14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>
                <a:solidFill>
                  <a:srgbClr val="FFFFFF"/>
                </a:solidFill>
                <a:latin typeface="Jua"/>
              </a:rPr>
              <a:t>ATRIBUT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91130" y="2741237"/>
            <a:ext cx="3305739" cy="29751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23947" y="3334028"/>
            <a:ext cx="15440106" cy="5340172"/>
            <a:chOff x="0" y="0"/>
            <a:chExt cx="11204556" cy="3875249"/>
          </a:xfrm>
        </p:grpSpPr>
        <p:sp>
          <p:nvSpPr>
            <p:cNvPr name="Freeform 5" id="5"/>
            <p:cNvSpPr/>
            <p:nvPr/>
          </p:nvSpPr>
          <p:spPr>
            <a:xfrm>
              <a:off x="10160" y="16510"/>
              <a:ext cx="11181696" cy="3847309"/>
            </a:xfrm>
            <a:custGeom>
              <a:avLst/>
              <a:gdLst/>
              <a:ahLst/>
              <a:cxnLst/>
              <a:rect r="r" b="b" t="t" l="l"/>
              <a:pathLst>
                <a:path h="3847309" w="11181696">
                  <a:moveTo>
                    <a:pt x="11181696" y="3847309"/>
                  </a:moveTo>
                  <a:lnTo>
                    <a:pt x="0" y="3839689"/>
                  </a:lnTo>
                  <a:lnTo>
                    <a:pt x="0" y="1347574"/>
                  </a:lnTo>
                  <a:lnTo>
                    <a:pt x="17780" y="19050"/>
                  </a:lnTo>
                  <a:lnTo>
                    <a:pt x="5574194" y="0"/>
                  </a:lnTo>
                  <a:lnTo>
                    <a:pt x="11162646" y="5080"/>
                  </a:lnTo>
                  <a:close/>
                </a:path>
              </a:pathLst>
            </a:custGeom>
            <a:solidFill>
              <a:srgbClr val="566E96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-3810" y="0"/>
              <a:ext cx="11210907" cy="3873979"/>
            </a:xfrm>
            <a:custGeom>
              <a:avLst/>
              <a:gdLst/>
              <a:ahLst/>
              <a:cxnLst/>
              <a:rect r="r" b="b" t="t" l="l"/>
              <a:pathLst>
                <a:path h="3873979" w="11210907">
                  <a:moveTo>
                    <a:pt x="11176616" y="21590"/>
                  </a:moveTo>
                  <a:cubicBezTo>
                    <a:pt x="11177886" y="34290"/>
                    <a:pt x="11177886" y="44450"/>
                    <a:pt x="11179157" y="54610"/>
                  </a:cubicBezTo>
                  <a:cubicBezTo>
                    <a:pt x="11181697" y="122333"/>
                    <a:pt x="11182966" y="206316"/>
                    <a:pt x="11185507" y="287300"/>
                  </a:cubicBezTo>
                  <a:cubicBezTo>
                    <a:pt x="11185507" y="404277"/>
                    <a:pt x="11198207" y="2710814"/>
                    <a:pt x="11204557" y="2827791"/>
                  </a:cubicBezTo>
                  <a:cubicBezTo>
                    <a:pt x="11210907" y="3004755"/>
                    <a:pt x="11207097" y="3184719"/>
                    <a:pt x="11207097" y="3361684"/>
                  </a:cubicBezTo>
                  <a:cubicBezTo>
                    <a:pt x="11207097" y="3517652"/>
                    <a:pt x="11208366" y="3661624"/>
                    <a:pt x="11209636" y="3813019"/>
                  </a:cubicBezTo>
                  <a:cubicBezTo>
                    <a:pt x="11209636" y="3834609"/>
                    <a:pt x="11209636" y="3848579"/>
                    <a:pt x="11209636" y="3872709"/>
                  </a:cubicBezTo>
                  <a:cubicBezTo>
                    <a:pt x="11186776" y="3872709"/>
                    <a:pt x="11166457" y="3873979"/>
                    <a:pt x="11115334" y="3872709"/>
                  </a:cubicBezTo>
                  <a:cubicBezTo>
                    <a:pt x="10543254" y="3867629"/>
                    <a:pt x="9962373" y="3873979"/>
                    <a:pt x="9390294" y="3868899"/>
                  </a:cubicBezTo>
                  <a:cubicBezTo>
                    <a:pt x="9047046" y="3865089"/>
                    <a:pt x="8712599" y="3867629"/>
                    <a:pt x="8369351" y="3865089"/>
                  </a:cubicBezTo>
                  <a:cubicBezTo>
                    <a:pt x="8210929" y="3863819"/>
                    <a:pt x="8052507" y="3862549"/>
                    <a:pt x="7894085" y="3861279"/>
                  </a:cubicBezTo>
                  <a:cubicBezTo>
                    <a:pt x="7797272" y="3861279"/>
                    <a:pt x="7709260" y="3862549"/>
                    <a:pt x="7612446" y="3862549"/>
                  </a:cubicBezTo>
                  <a:cubicBezTo>
                    <a:pt x="7366012" y="3861279"/>
                    <a:pt x="6688317" y="3862549"/>
                    <a:pt x="6441883" y="3861279"/>
                  </a:cubicBezTo>
                  <a:cubicBezTo>
                    <a:pt x="6265858" y="3860009"/>
                    <a:pt x="2745368" y="3868899"/>
                    <a:pt x="2569343" y="3867629"/>
                  </a:cubicBezTo>
                  <a:cubicBezTo>
                    <a:pt x="2525337" y="3867629"/>
                    <a:pt x="2472529" y="3868899"/>
                    <a:pt x="2428523" y="3868899"/>
                  </a:cubicBezTo>
                  <a:cubicBezTo>
                    <a:pt x="2322909" y="3868899"/>
                    <a:pt x="2226095" y="3870169"/>
                    <a:pt x="2120480" y="3870169"/>
                  </a:cubicBezTo>
                  <a:cubicBezTo>
                    <a:pt x="1856444" y="3870169"/>
                    <a:pt x="1601208" y="3868899"/>
                    <a:pt x="1337171" y="3867629"/>
                  </a:cubicBezTo>
                  <a:cubicBezTo>
                    <a:pt x="1178749" y="3866359"/>
                    <a:pt x="1020327" y="3865089"/>
                    <a:pt x="870706" y="3863819"/>
                  </a:cubicBezTo>
                  <a:cubicBezTo>
                    <a:pt x="589067" y="3862549"/>
                    <a:pt x="307428" y="3861279"/>
                    <a:pt x="48260" y="3861279"/>
                  </a:cubicBezTo>
                  <a:cubicBezTo>
                    <a:pt x="38100" y="3861279"/>
                    <a:pt x="29210" y="3861279"/>
                    <a:pt x="19050" y="3860009"/>
                  </a:cubicBezTo>
                  <a:cubicBezTo>
                    <a:pt x="10160" y="3858739"/>
                    <a:pt x="5080" y="3852389"/>
                    <a:pt x="7620" y="3843499"/>
                  </a:cubicBezTo>
                  <a:cubicBezTo>
                    <a:pt x="16510" y="3811594"/>
                    <a:pt x="12700" y="3736609"/>
                    <a:pt x="11430" y="3658624"/>
                  </a:cubicBezTo>
                  <a:cubicBezTo>
                    <a:pt x="10160" y="3499656"/>
                    <a:pt x="6350" y="3343687"/>
                    <a:pt x="7620" y="3184719"/>
                  </a:cubicBezTo>
                  <a:cubicBezTo>
                    <a:pt x="5080" y="2986759"/>
                    <a:pt x="0" y="536250"/>
                    <a:pt x="7620" y="335290"/>
                  </a:cubicBezTo>
                  <a:cubicBezTo>
                    <a:pt x="8890" y="296298"/>
                    <a:pt x="7620" y="254306"/>
                    <a:pt x="8890" y="215314"/>
                  </a:cubicBezTo>
                  <a:cubicBezTo>
                    <a:pt x="10160" y="152327"/>
                    <a:pt x="12700" y="833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7397" y="30480"/>
                    <a:pt x="228217" y="29210"/>
                  </a:cubicBezTo>
                  <a:cubicBezTo>
                    <a:pt x="465850" y="25400"/>
                    <a:pt x="703483" y="22860"/>
                    <a:pt x="949917" y="20320"/>
                  </a:cubicBezTo>
                  <a:cubicBezTo>
                    <a:pt x="1117141" y="17780"/>
                    <a:pt x="1284364" y="16510"/>
                    <a:pt x="1442786" y="13970"/>
                  </a:cubicBezTo>
                  <a:cubicBezTo>
                    <a:pt x="1601208" y="11430"/>
                    <a:pt x="1768432" y="8890"/>
                    <a:pt x="1926853" y="8890"/>
                  </a:cubicBezTo>
                  <a:cubicBezTo>
                    <a:pt x="2102878" y="7620"/>
                    <a:pt x="2278903" y="10160"/>
                    <a:pt x="2454927" y="8890"/>
                  </a:cubicBezTo>
                  <a:cubicBezTo>
                    <a:pt x="2674958" y="8890"/>
                    <a:pt x="6661914" y="6350"/>
                    <a:pt x="6881944" y="5080"/>
                  </a:cubicBezTo>
                  <a:cubicBezTo>
                    <a:pt x="7093173" y="3810"/>
                    <a:pt x="7304403" y="2540"/>
                    <a:pt x="7524434" y="2540"/>
                  </a:cubicBezTo>
                  <a:cubicBezTo>
                    <a:pt x="7885284" y="1270"/>
                    <a:pt x="8237333" y="0"/>
                    <a:pt x="8598184" y="0"/>
                  </a:cubicBezTo>
                  <a:cubicBezTo>
                    <a:pt x="8747804" y="0"/>
                    <a:pt x="8906226" y="2540"/>
                    <a:pt x="9055847" y="2540"/>
                  </a:cubicBezTo>
                  <a:cubicBezTo>
                    <a:pt x="9469505" y="3810"/>
                    <a:pt x="9891964" y="5080"/>
                    <a:pt x="10305621" y="7620"/>
                  </a:cubicBezTo>
                  <a:cubicBezTo>
                    <a:pt x="10525652" y="8890"/>
                    <a:pt x="10745683" y="12700"/>
                    <a:pt x="10965714" y="16510"/>
                  </a:cubicBezTo>
                  <a:cubicBezTo>
                    <a:pt x="11018521" y="16510"/>
                    <a:pt x="11071328" y="16510"/>
                    <a:pt x="11115334" y="16510"/>
                  </a:cubicBezTo>
                  <a:cubicBezTo>
                    <a:pt x="11157566" y="17780"/>
                    <a:pt x="11166457" y="20320"/>
                    <a:pt x="11176616" y="21590"/>
                  </a:cubicBezTo>
                  <a:close/>
                  <a:moveTo>
                    <a:pt x="11186776" y="3856199"/>
                  </a:moveTo>
                  <a:cubicBezTo>
                    <a:pt x="11188047" y="3839689"/>
                    <a:pt x="11189316" y="3826989"/>
                    <a:pt x="11189316" y="3814289"/>
                  </a:cubicBezTo>
                  <a:cubicBezTo>
                    <a:pt x="11188047" y="3646627"/>
                    <a:pt x="11186776" y="3487659"/>
                    <a:pt x="11186776" y="3316693"/>
                  </a:cubicBezTo>
                  <a:cubicBezTo>
                    <a:pt x="11186776" y="3238709"/>
                    <a:pt x="11189316" y="3160724"/>
                    <a:pt x="11188047" y="3082740"/>
                  </a:cubicBezTo>
                  <a:cubicBezTo>
                    <a:pt x="11188047" y="3010754"/>
                    <a:pt x="11186776" y="2935769"/>
                    <a:pt x="11185507" y="2863784"/>
                  </a:cubicBezTo>
                  <a:cubicBezTo>
                    <a:pt x="11180426" y="2752806"/>
                    <a:pt x="11168997" y="455266"/>
                    <a:pt x="11168997" y="344289"/>
                  </a:cubicBezTo>
                  <a:cubicBezTo>
                    <a:pt x="11166457" y="251307"/>
                    <a:pt x="11163916" y="155326"/>
                    <a:pt x="11161376" y="63500"/>
                  </a:cubicBezTo>
                  <a:cubicBezTo>
                    <a:pt x="11160107" y="44450"/>
                    <a:pt x="11158836" y="43180"/>
                    <a:pt x="11088931" y="41910"/>
                  </a:cubicBezTo>
                  <a:cubicBezTo>
                    <a:pt x="11062527" y="41910"/>
                    <a:pt x="11044925" y="41910"/>
                    <a:pt x="11018521" y="40640"/>
                  </a:cubicBezTo>
                  <a:cubicBezTo>
                    <a:pt x="10798491" y="36830"/>
                    <a:pt x="10569659" y="31750"/>
                    <a:pt x="10349628" y="30480"/>
                  </a:cubicBezTo>
                  <a:cubicBezTo>
                    <a:pt x="9812753" y="26670"/>
                    <a:pt x="9267077" y="25400"/>
                    <a:pt x="8730202" y="22860"/>
                  </a:cubicBezTo>
                  <a:cubicBezTo>
                    <a:pt x="8650991" y="22860"/>
                    <a:pt x="8562979" y="22860"/>
                    <a:pt x="8483768" y="22860"/>
                  </a:cubicBezTo>
                  <a:cubicBezTo>
                    <a:pt x="8351749" y="22860"/>
                    <a:pt x="8219731" y="22860"/>
                    <a:pt x="8096514" y="22860"/>
                  </a:cubicBezTo>
                  <a:cubicBezTo>
                    <a:pt x="7814874" y="22860"/>
                    <a:pt x="7533236" y="22860"/>
                    <a:pt x="7260397" y="24130"/>
                  </a:cubicBezTo>
                  <a:cubicBezTo>
                    <a:pt x="7022764" y="25400"/>
                    <a:pt x="3018206" y="29210"/>
                    <a:pt x="2780573" y="29210"/>
                  </a:cubicBezTo>
                  <a:cubicBezTo>
                    <a:pt x="2393319" y="29210"/>
                    <a:pt x="2006065" y="26670"/>
                    <a:pt x="1618811" y="33020"/>
                  </a:cubicBezTo>
                  <a:cubicBezTo>
                    <a:pt x="1416382" y="36830"/>
                    <a:pt x="1222755" y="36830"/>
                    <a:pt x="1029128" y="38100"/>
                  </a:cubicBezTo>
                  <a:cubicBezTo>
                    <a:pt x="694682" y="41910"/>
                    <a:pt x="360235" y="45720"/>
                    <a:pt x="49530" y="50800"/>
                  </a:cubicBezTo>
                  <a:cubicBezTo>
                    <a:pt x="36830" y="50800"/>
                    <a:pt x="34290" y="53340"/>
                    <a:pt x="33020" y="74343"/>
                  </a:cubicBezTo>
                  <a:cubicBezTo>
                    <a:pt x="31750" y="128332"/>
                    <a:pt x="31750" y="182321"/>
                    <a:pt x="30480" y="236310"/>
                  </a:cubicBezTo>
                  <a:cubicBezTo>
                    <a:pt x="29210" y="326292"/>
                    <a:pt x="26670" y="413275"/>
                    <a:pt x="25400" y="503257"/>
                  </a:cubicBezTo>
                  <a:cubicBezTo>
                    <a:pt x="20320" y="599238"/>
                    <a:pt x="26670" y="2944768"/>
                    <a:pt x="29210" y="3040748"/>
                  </a:cubicBezTo>
                  <a:cubicBezTo>
                    <a:pt x="29210" y="3142728"/>
                    <a:pt x="29210" y="3247707"/>
                    <a:pt x="30480" y="3349686"/>
                  </a:cubicBezTo>
                  <a:cubicBezTo>
                    <a:pt x="30480" y="3424671"/>
                    <a:pt x="33020" y="3499656"/>
                    <a:pt x="33020" y="3574641"/>
                  </a:cubicBezTo>
                  <a:cubicBezTo>
                    <a:pt x="33020" y="3655625"/>
                    <a:pt x="33020" y="3736609"/>
                    <a:pt x="31750" y="3814289"/>
                  </a:cubicBezTo>
                  <a:cubicBezTo>
                    <a:pt x="31750" y="3818099"/>
                    <a:pt x="31750" y="3820639"/>
                    <a:pt x="31750" y="3824449"/>
                  </a:cubicBezTo>
                  <a:cubicBezTo>
                    <a:pt x="31750" y="3834609"/>
                    <a:pt x="35560" y="3838419"/>
                    <a:pt x="44450" y="3838419"/>
                  </a:cubicBezTo>
                  <a:cubicBezTo>
                    <a:pt x="105000" y="3838419"/>
                    <a:pt x="228217" y="3839689"/>
                    <a:pt x="342633" y="3839689"/>
                  </a:cubicBezTo>
                  <a:cubicBezTo>
                    <a:pt x="509856" y="3839689"/>
                    <a:pt x="685881" y="3837149"/>
                    <a:pt x="853104" y="3839689"/>
                  </a:cubicBezTo>
                  <a:cubicBezTo>
                    <a:pt x="1125942" y="3843499"/>
                    <a:pt x="1398780" y="3846039"/>
                    <a:pt x="1671618" y="3844769"/>
                  </a:cubicBezTo>
                  <a:cubicBezTo>
                    <a:pt x="1847643" y="3843499"/>
                    <a:pt x="2014866" y="3846039"/>
                    <a:pt x="2190890" y="3846039"/>
                  </a:cubicBezTo>
                  <a:cubicBezTo>
                    <a:pt x="2446126" y="3846039"/>
                    <a:pt x="2701362" y="3844769"/>
                    <a:pt x="2956597" y="3846039"/>
                  </a:cubicBezTo>
                  <a:cubicBezTo>
                    <a:pt x="3335050" y="3847309"/>
                    <a:pt x="7489229" y="3837149"/>
                    <a:pt x="7876483" y="3839689"/>
                  </a:cubicBezTo>
                  <a:cubicBezTo>
                    <a:pt x="8043706" y="3840959"/>
                    <a:pt x="8210930" y="3842229"/>
                    <a:pt x="8369352" y="3842229"/>
                  </a:cubicBezTo>
                  <a:cubicBezTo>
                    <a:pt x="8659793" y="3844769"/>
                    <a:pt x="8941431" y="3840959"/>
                    <a:pt x="9231872" y="3844769"/>
                  </a:cubicBezTo>
                  <a:cubicBezTo>
                    <a:pt x="9469505" y="3847309"/>
                    <a:pt x="9707138" y="3847309"/>
                    <a:pt x="9944771" y="3849849"/>
                  </a:cubicBezTo>
                  <a:cubicBezTo>
                    <a:pt x="10296820" y="3853659"/>
                    <a:pt x="10648870" y="3856199"/>
                    <a:pt x="11000919" y="3857469"/>
                  </a:cubicBezTo>
                  <a:cubicBezTo>
                    <a:pt x="11132937" y="3857469"/>
                    <a:pt x="11166457" y="3856199"/>
                    <a:pt x="11186776" y="3856199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sp>
        <p:nvSpPr>
          <p:cNvPr name="TextBox 7" id="7"/>
          <p:cNvSpPr txBox="true"/>
          <p:nvPr/>
        </p:nvSpPr>
        <p:spPr>
          <a:xfrm rot="-155">
            <a:off x="2404994" y="8991295"/>
            <a:ext cx="134780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Now"/>
              </a:rPr>
              <a:t>Example: This can be something you have different answers to or you all agree on and had a lot to talk about.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97685">
            <a:off x="15778404" y="-516467"/>
            <a:ext cx="4134082" cy="205200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1186">
            <a:off x="16275214" y="-319210"/>
            <a:ext cx="3901747" cy="175223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9910">
            <a:off x="15520705" y="1824432"/>
            <a:ext cx="1337437" cy="12596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1970" y="907134"/>
            <a:ext cx="895857" cy="9439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343392"/>
            <a:ext cx="1077795" cy="37282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6903024" y="8830365"/>
            <a:ext cx="360854" cy="39290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7348960" y="8529264"/>
            <a:ext cx="180427" cy="19645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2327371" y="5593897"/>
            <a:ext cx="2457578" cy="1628140"/>
            <a:chOff x="0" y="0"/>
            <a:chExt cx="3276771" cy="217085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1 - 9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67385"/>
              <a:ext cx="3276771" cy="1503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Koordinat x dari lokasi kebakaran hutan.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165747" y="5593897"/>
            <a:ext cx="2263190" cy="1584134"/>
            <a:chOff x="0" y="0"/>
            <a:chExt cx="3017587" cy="211217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3017587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1 - 9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08711"/>
              <a:ext cx="3017587" cy="1503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Koordinat y dari lokasi kebakaran hutan.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101585" y="5565322"/>
            <a:ext cx="210758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 Bold"/>
              </a:rPr>
              <a:t>jan - dec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83250" y="6077767"/>
            <a:ext cx="2107580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w"/>
              </a:rPr>
              <a:t>Bulan terjadinya kebakaran hutan.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863478" y="5593897"/>
            <a:ext cx="2185435" cy="1237615"/>
            <a:chOff x="0" y="0"/>
            <a:chExt cx="2913913" cy="165015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2913913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mon - sun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67385"/>
              <a:ext cx="2913913" cy="982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Hari terjadinya kebarakan hutan.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503051" y="5593897"/>
            <a:ext cx="2457578" cy="2365184"/>
            <a:chOff x="0" y="0"/>
            <a:chExt cx="3276771" cy="315357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18.7 - 96.2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08711"/>
              <a:ext cx="3276771" cy="2544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 </a:t>
              </a:r>
              <a:r>
                <a:rPr lang="en-US" sz="2000">
                  <a:solidFill>
                    <a:srgbClr val="FFFFFF"/>
                  </a:solidFill>
                  <a:latin typeface="Now"/>
                </a:rPr>
                <a:t>potensi diukur dari kelembaban serasah dan bahan halus mudah terbakar.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5400000">
            <a:off x="2980586" y="4702728"/>
            <a:ext cx="1013631" cy="256912"/>
            <a:chOff x="0" y="0"/>
            <a:chExt cx="2004282" cy="508000"/>
          </a:xfrm>
        </p:grpSpPr>
        <p:sp>
          <p:nvSpPr>
            <p:cNvPr name="Freeform 30" id="30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EB264"/>
            </a:solidFill>
          </p:spPr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013979" y="3820548"/>
            <a:ext cx="946844" cy="946844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3209364" y="4085372"/>
            <a:ext cx="556076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X</a:t>
            </a:r>
          </a:p>
        </p:txBody>
      </p:sp>
      <p:grpSp>
        <p:nvGrpSpPr>
          <p:cNvPr name="Group 34" id="34"/>
          <p:cNvGrpSpPr/>
          <p:nvPr/>
        </p:nvGrpSpPr>
        <p:grpSpPr>
          <a:xfrm rot="5400000">
            <a:off x="5780940" y="4702728"/>
            <a:ext cx="1013631" cy="256912"/>
            <a:chOff x="0" y="0"/>
            <a:chExt cx="2004282" cy="508000"/>
          </a:xfrm>
        </p:grpSpPr>
        <p:sp>
          <p:nvSpPr>
            <p:cNvPr name="Freeform 35" id="3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BD246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814333" y="3820548"/>
            <a:ext cx="946844" cy="946844"/>
            <a:chOff x="0" y="0"/>
            <a:chExt cx="1262459" cy="1262459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260513" y="362625"/>
              <a:ext cx="741434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Space Mono Bold"/>
                </a:rPr>
                <a:t>Y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8630225" y="4702728"/>
            <a:ext cx="1013631" cy="256912"/>
            <a:chOff x="0" y="0"/>
            <a:chExt cx="2004282" cy="508000"/>
          </a:xfrm>
        </p:grpSpPr>
        <p:sp>
          <p:nvSpPr>
            <p:cNvPr name="Freeform 41" id="41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2" id="42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F090"/>
            </a:solidFill>
          </p:spPr>
        </p:sp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663618" y="3820548"/>
            <a:ext cx="946844" cy="946844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0">
            <a:off x="8592604" y="4101484"/>
            <a:ext cx="108887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 u="none">
                <a:solidFill>
                  <a:srgbClr val="000000"/>
                </a:solidFill>
                <a:latin typeface="Space Mono Bold"/>
              </a:rPr>
              <a:t>month</a:t>
            </a:r>
          </a:p>
        </p:txBody>
      </p:sp>
      <p:grpSp>
        <p:nvGrpSpPr>
          <p:cNvPr name="Group 45" id="45"/>
          <p:cNvGrpSpPr/>
          <p:nvPr/>
        </p:nvGrpSpPr>
        <p:grpSpPr>
          <a:xfrm rot="5400000">
            <a:off x="11449380" y="4702728"/>
            <a:ext cx="1013631" cy="256912"/>
            <a:chOff x="0" y="0"/>
            <a:chExt cx="2004282" cy="508000"/>
          </a:xfrm>
        </p:grpSpPr>
        <p:sp>
          <p:nvSpPr>
            <p:cNvPr name="Freeform 46" id="4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7" id="4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D630"/>
            </a:solidFill>
          </p:spPr>
        </p:sp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482773" y="3820548"/>
            <a:ext cx="946844" cy="946844"/>
          </a:xfrm>
          <a:prstGeom prst="rect">
            <a:avLst/>
          </a:prstGeom>
        </p:spPr>
      </p:pic>
      <p:sp>
        <p:nvSpPr>
          <p:cNvPr name="TextBox 49" id="49"/>
          <p:cNvSpPr txBox="true"/>
          <p:nvPr/>
        </p:nvSpPr>
        <p:spPr>
          <a:xfrm rot="0">
            <a:off x="11555777" y="4085372"/>
            <a:ext cx="74947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day</a:t>
            </a:r>
          </a:p>
        </p:txBody>
      </p:sp>
      <p:grpSp>
        <p:nvGrpSpPr>
          <p:cNvPr name="Group 50" id="50"/>
          <p:cNvGrpSpPr/>
          <p:nvPr/>
        </p:nvGrpSpPr>
        <p:grpSpPr>
          <a:xfrm rot="5400000">
            <a:off x="14196450" y="4702728"/>
            <a:ext cx="1013631" cy="256912"/>
            <a:chOff x="0" y="0"/>
            <a:chExt cx="2004282" cy="508000"/>
          </a:xfrm>
        </p:grpSpPr>
        <p:sp>
          <p:nvSpPr>
            <p:cNvPr name="Freeform 51" id="51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52" id="52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9110"/>
            </a:solidFill>
          </p:spPr>
        </p:sp>
      </p:grpSp>
      <p:pic>
        <p:nvPicPr>
          <p:cNvPr name="Picture 53" id="53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29843" y="3820548"/>
            <a:ext cx="946844" cy="946844"/>
          </a:xfrm>
          <a:prstGeom prst="rect">
            <a:avLst/>
          </a:prstGeom>
        </p:spPr>
      </p:pic>
      <p:sp>
        <p:nvSpPr>
          <p:cNvPr name="TextBox 54" id="54"/>
          <p:cNvSpPr txBox="true"/>
          <p:nvPr/>
        </p:nvSpPr>
        <p:spPr>
          <a:xfrm rot="0">
            <a:off x="14327535" y="4085372"/>
            <a:ext cx="75146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FFMC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9784" y="995575"/>
            <a:ext cx="11468432" cy="14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>
                <a:solidFill>
                  <a:srgbClr val="FFFFFF"/>
                </a:solidFill>
                <a:latin typeface="Jua"/>
              </a:rPr>
              <a:t>ATRIBUT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91130" y="2741237"/>
            <a:ext cx="3305739" cy="29751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23947" y="3334028"/>
            <a:ext cx="15440106" cy="5340172"/>
            <a:chOff x="0" y="0"/>
            <a:chExt cx="11204556" cy="3875249"/>
          </a:xfrm>
        </p:grpSpPr>
        <p:sp>
          <p:nvSpPr>
            <p:cNvPr name="Freeform 5" id="5"/>
            <p:cNvSpPr/>
            <p:nvPr/>
          </p:nvSpPr>
          <p:spPr>
            <a:xfrm>
              <a:off x="10160" y="16510"/>
              <a:ext cx="11181696" cy="3847309"/>
            </a:xfrm>
            <a:custGeom>
              <a:avLst/>
              <a:gdLst/>
              <a:ahLst/>
              <a:cxnLst/>
              <a:rect r="r" b="b" t="t" l="l"/>
              <a:pathLst>
                <a:path h="3847309" w="11181696">
                  <a:moveTo>
                    <a:pt x="11181696" y="3847309"/>
                  </a:moveTo>
                  <a:lnTo>
                    <a:pt x="0" y="3839689"/>
                  </a:lnTo>
                  <a:lnTo>
                    <a:pt x="0" y="1347574"/>
                  </a:lnTo>
                  <a:lnTo>
                    <a:pt x="17780" y="19050"/>
                  </a:lnTo>
                  <a:lnTo>
                    <a:pt x="5574194" y="0"/>
                  </a:lnTo>
                  <a:lnTo>
                    <a:pt x="11162646" y="5080"/>
                  </a:lnTo>
                  <a:close/>
                </a:path>
              </a:pathLst>
            </a:custGeom>
            <a:solidFill>
              <a:srgbClr val="566E96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-3810" y="0"/>
              <a:ext cx="11210907" cy="3873979"/>
            </a:xfrm>
            <a:custGeom>
              <a:avLst/>
              <a:gdLst/>
              <a:ahLst/>
              <a:cxnLst/>
              <a:rect r="r" b="b" t="t" l="l"/>
              <a:pathLst>
                <a:path h="3873979" w="11210907">
                  <a:moveTo>
                    <a:pt x="11176616" y="21590"/>
                  </a:moveTo>
                  <a:cubicBezTo>
                    <a:pt x="11177886" y="34290"/>
                    <a:pt x="11177886" y="44450"/>
                    <a:pt x="11179157" y="54610"/>
                  </a:cubicBezTo>
                  <a:cubicBezTo>
                    <a:pt x="11181697" y="122333"/>
                    <a:pt x="11182966" y="206316"/>
                    <a:pt x="11185507" y="287300"/>
                  </a:cubicBezTo>
                  <a:cubicBezTo>
                    <a:pt x="11185507" y="404277"/>
                    <a:pt x="11198207" y="2710814"/>
                    <a:pt x="11204557" y="2827791"/>
                  </a:cubicBezTo>
                  <a:cubicBezTo>
                    <a:pt x="11210907" y="3004755"/>
                    <a:pt x="11207097" y="3184719"/>
                    <a:pt x="11207097" y="3361684"/>
                  </a:cubicBezTo>
                  <a:cubicBezTo>
                    <a:pt x="11207097" y="3517652"/>
                    <a:pt x="11208366" y="3661624"/>
                    <a:pt x="11209636" y="3813019"/>
                  </a:cubicBezTo>
                  <a:cubicBezTo>
                    <a:pt x="11209636" y="3834609"/>
                    <a:pt x="11209636" y="3848579"/>
                    <a:pt x="11209636" y="3872709"/>
                  </a:cubicBezTo>
                  <a:cubicBezTo>
                    <a:pt x="11186776" y="3872709"/>
                    <a:pt x="11166457" y="3873979"/>
                    <a:pt x="11115334" y="3872709"/>
                  </a:cubicBezTo>
                  <a:cubicBezTo>
                    <a:pt x="10543254" y="3867629"/>
                    <a:pt x="9962373" y="3873979"/>
                    <a:pt x="9390294" y="3868899"/>
                  </a:cubicBezTo>
                  <a:cubicBezTo>
                    <a:pt x="9047046" y="3865089"/>
                    <a:pt x="8712599" y="3867629"/>
                    <a:pt x="8369351" y="3865089"/>
                  </a:cubicBezTo>
                  <a:cubicBezTo>
                    <a:pt x="8210929" y="3863819"/>
                    <a:pt x="8052507" y="3862549"/>
                    <a:pt x="7894085" y="3861279"/>
                  </a:cubicBezTo>
                  <a:cubicBezTo>
                    <a:pt x="7797272" y="3861279"/>
                    <a:pt x="7709260" y="3862549"/>
                    <a:pt x="7612446" y="3862549"/>
                  </a:cubicBezTo>
                  <a:cubicBezTo>
                    <a:pt x="7366012" y="3861279"/>
                    <a:pt x="6688317" y="3862549"/>
                    <a:pt x="6441883" y="3861279"/>
                  </a:cubicBezTo>
                  <a:cubicBezTo>
                    <a:pt x="6265858" y="3860009"/>
                    <a:pt x="2745368" y="3868899"/>
                    <a:pt x="2569343" y="3867629"/>
                  </a:cubicBezTo>
                  <a:cubicBezTo>
                    <a:pt x="2525337" y="3867629"/>
                    <a:pt x="2472529" y="3868899"/>
                    <a:pt x="2428523" y="3868899"/>
                  </a:cubicBezTo>
                  <a:cubicBezTo>
                    <a:pt x="2322909" y="3868899"/>
                    <a:pt x="2226095" y="3870169"/>
                    <a:pt x="2120480" y="3870169"/>
                  </a:cubicBezTo>
                  <a:cubicBezTo>
                    <a:pt x="1856444" y="3870169"/>
                    <a:pt x="1601208" y="3868899"/>
                    <a:pt x="1337171" y="3867629"/>
                  </a:cubicBezTo>
                  <a:cubicBezTo>
                    <a:pt x="1178749" y="3866359"/>
                    <a:pt x="1020327" y="3865089"/>
                    <a:pt x="870706" y="3863819"/>
                  </a:cubicBezTo>
                  <a:cubicBezTo>
                    <a:pt x="589067" y="3862549"/>
                    <a:pt x="307428" y="3861279"/>
                    <a:pt x="48260" y="3861279"/>
                  </a:cubicBezTo>
                  <a:cubicBezTo>
                    <a:pt x="38100" y="3861279"/>
                    <a:pt x="29210" y="3861279"/>
                    <a:pt x="19050" y="3860009"/>
                  </a:cubicBezTo>
                  <a:cubicBezTo>
                    <a:pt x="10160" y="3858739"/>
                    <a:pt x="5080" y="3852389"/>
                    <a:pt x="7620" y="3843499"/>
                  </a:cubicBezTo>
                  <a:cubicBezTo>
                    <a:pt x="16510" y="3811594"/>
                    <a:pt x="12700" y="3736609"/>
                    <a:pt x="11430" y="3658624"/>
                  </a:cubicBezTo>
                  <a:cubicBezTo>
                    <a:pt x="10160" y="3499656"/>
                    <a:pt x="6350" y="3343687"/>
                    <a:pt x="7620" y="3184719"/>
                  </a:cubicBezTo>
                  <a:cubicBezTo>
                    <a:pt x="5080" y="2986759"/>
                    <a:pt x="0" y="536250"/>
                    <a:pt x="7620" y="335290"/>
                  </a:cubicBezTo>
                  <a:cubicBezTo>
                    <a:pt x="8890" y="296298"/>
                    <a:pt x="7620" y="254306"/>
                    <a:pt x="8890" y="215314"/>
                  </a:cubicBezTo>
                  <a:cubicBezTo>
                    <a:pt x="10160" y="152327"/>
                    <a:pt x="12700" y="833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7397" y="30480"/>
                    <a:pt x="228217" y="29210"/>
                  </a:cubicBezTo>
                  <a:cubicBezTo>
                    <a:pt x="465850" y="25400"/>
                    <a:pt x="703483" y="22860"/>
                    <a:pt x="949917" y="20320"/>
                  </a:cubicBezTo>
                  <a:cubicBezTo>
                    <a:pt x="1117141" y="17780"/>
                    <a:pt x="1284364" y="16510"/>
                    <a:pt x="1442786" y="13970"/>
                  </a:cubicBezTo>
                  <a:cubicBezTo>
                    <a:pt x="1601208" y="11430"/>
                    <a:pt x="1768432" y="8890"/>
                    <a:pt x="1926853" y="8890"/>
                  </a:cubicBezTo>
                  <a:cubicBezTo>
                    <a:pt x="2102878" y="7620"/>
                    <a:pt x="2278903" y="10160"/>
                    <a:pt x="2454927" y="8890"/>
                  </a:cubicBezTo>
                  <a:cubicBezTo>
                    <a:pt x="2674958" y="8890"/>
                    <a:pt x="6661914" y="6350"/>
                    <a:pt x="6881944" y="5080"/>
                  </a:cubicBezTo>
                  <a:cubicBezTo>
                    <a:pt x="7093173" y="3810"/>
                    <a:pt x="7304403" y="2540"/>
                    <a:pt x="7524434" y="2540"/>
                  </a:cubicBezTo>
                  <a:cubicBezTo>
                    <a:pt x="7885284" y="1270"/>
                    <a:pt x="8237333" y="0"/>
                    <a:pt x="8598184" y="0"/>
                  </a:cubicBezTo>
                  <a:cubicBezTo>
                    <a:pt x="8747804" y="0"/>
                    <a:pt x="8906226" y="2540"/>
                    <a:pt x="9055847" y="2540"/>
                  </a:cubicBezTo>
                  <a:cubicBezTo>
                    <a:pt x="9469505" y="3810"/>
                    <a:pt x="9891964" y="5080"/>
                    <a:pt x="10305621" y="7620"/>
                  </a:cubicBezTo>
                  <a:cubicBezTo>
                    <a:pt x="10525652" y="8890"/>
                    <a:pt x="10745683" y="12700"/>
                    <a:pt x="10965714" y="16510"/>
                  </a:cubicBezTo>
                  <a:cubicBezTo>
                    <a:pt x="11018521" y="16510"/>
                    <a:pt x="11071328" y="16510"/>
                    <a:pt x="11115334" y="16510"/>
                  </a:cubicBezTo>
                  <a:cubicBezTo>
                    <a:pt x="11157566" y="17780"/>
                    <a:pt x="11166457" y="20320"/>
                    <a:pt x="11176616" y="21590"/>
                  </a:cubicBezTo>
                  <a:close/>
                  <a:moveTo>
                    <a:pt x="11186776" y="3856199"/>
                  </a:moveTo>
                  <a:cubicBezTo>
                    <a:pt x="11188047" y="3839689"/>
                    <a:pt x="11189316" y="3826989"/>
                    <a:pt x="11189316" y="3814289"/>
                  </a:cubicBezTo>
                  <a:cubicBezTo>
                    <a:pt x="11188047" y="3646627"/>
                    <a:pt x="11186776" y="3487659"/>
                    <a:pt x="11186776" y="3316693"/>
                  </a:cubicBezTo>
                  <a:cubicBezTo>
                    <a:pt x="11186776" y="3238709"/>
                    <a:pt x="11189316" y="3160724"/>
                    <a:pt x="11188047" y="3082740"/>
                  </a:cubicBezTo>
                  <a:cubicBezTo>
                    <a:pt x="11188047" y="3010754"/>
                    <a:pt x="11186776" y="2935769"/>
                    <a:pt x="11185507" y="2863784"/>
                  </a:cubicBezTo>
                  <a:cubicBezTo>
                    <a:pt x="11180426" y="2752806"/>
                    <a:pt x="11168997" y="455266"/>
                    <a:pt x="11168997" y="344289"/>
                  </a:cubicBezTo>
                  <a:cubicBezTo>
                    <a:pt x="11166457" y="251307"/>
                    <a:pt x="11163916" y="155326"/>
                    <a:pt x="11161376" y="63500"/>
                  </a:cubicBezTo>
                  <a:cubicBezTo>
                    <a:pt x="11160107" y="44450"/>
                    <a:pt x="11158836" y="43180"/>
                    <a:pt x="11088931" y="41910"/>
                  </a:cubicBezTo>
                  <a:cubicBezTo>
                    <a:pt x="11062527" y="41910"/>
                    <a:pt x="11044925" y="41910"/>
                    <a:pt x="11018521" y="40640"/>
                  </a:cubicBezTo>
                  <a:cubicBezTo>
                    <a:pt x="10798491" y="36830"/>
                    <a:pt x="10569659" y="31750"/>
                    <a:pt x="10349628" y="30480"/>
                  </a:cubicBezTo>
                  <a:cubicBezTo>
                    <a:pt x="9812753" y="26670"/>
                    <a:pt x="9267077" y="25400"/>
                    <a:pt x="8730202" y="22860"/>
                  </a:cubicBezTo>
                  <a:cubicBezTo>
                    <a:pt x="8650991" y="22860"/>
                    <a:pt x="8562979" y="22860"/>
                    <a:pt x="8483768" y="22860"/>
                  </a:cubicBezTo>
                  <a:cubicBezTo>
                    <a:pt x="8351749" y="22860"/>
                    <a:pt x="8219731" y="22860"/>
                    <a:pt x="8096514" y="22860"/>
                  </a:cubicBezTo>
                  <a:cubicBezTo>
                    <a:pt x="7814874" y="22860"/>
                    <a:pt x="7533236" y="22860"/>
                    <a:pt x="7260397" y="24130"/>
                  </a:cubicBezTo>
                  <a:cubicBezTo>
                    <a:pt x="7022764" y="25400"/>
                    <a:pt x="3018206" y="29210"/>
                    <a:pt x="2780573" y="29210"/>
                  </a:cubicBezTo>
                  <a:cubicBezTo>
                    <a:pt x="2393319" y="29210"/>
                    <a:pt x="2006065" y="26670"/>
                    <a:pt x="1618811" y="33020"/>
                  </a:cubicBezTo>
                  <a:cubicBezTo>
                    <a:pt x="1416382" y="36830"/>
                    <a:pt x="1222755" y="36830"/>
                    <a:pt x="1029128" y="38100"/>
                  </a:cubicBezTo>
                  <a:cubicBezTo>
                    <a:pt x="694682" y="41910"/>
                    <a:pt x="360235" y="45720"/>
                    <a:pt x="49530" y="50800"/>
                  </a:cubicBezTo>
                  <a:cubicBezTo>
                    <a:pt x="36830" y="50800"/>
                    <a:pt x="34290" y="53340"/>
                    <a:pt x="33020" y="74343"/>
                  </a:cubicBezTo>
                  <a:cubicBezTo>
                    <a:pt x="31750" y="128332"/>
                    <a:pt x="31750" y="182321"/>
                    <a:pt x="30480" y="236310"/>
                  </a:cubicBezTo>
                  <a:cubicBezTo>
                    <a:pt x="29210" y="326292"/>
                    <a:pt x="26670" y="413275"/>
                    <a:pt x="25400" y="503257"/>
                  </a:cubicBezTo>
                  <a:cubicBezTo>
                    <a:pt x="20320" y="599238"/>
                    <a:pt x="26670" y="2944768"/>
                    <a:pt x="29210" y="3040748"/>
                  </a:cubicBezTo>
                  <a:cubicBezTo>
                    <a:pt x="29210" y="3142728"/>
                    <a:pt x="29210" y="3247707"/>
                    <a:pt x="30480" y="3349686"/>
                  </a:cubicBezTo>
                  <a:cubicBezTo>
                    <a:pt x="30480" y="3424671"/>
                    <a:pt x="33020" y="3499656"/>
                    <a:pt x="33020" y="3574641"/>
                  </a:cubicBezTo>
                  <a:cubicBezTo>
                    <a:pt x="33020" y="3655625"/>
                    <a:pt x="33020" y="3736609"/>
                    <a:pt x="31750" y="3814289"/>
                  </a:cubicBezTo>
                  <a:cubicBezTo>
                    <a:pt x="31750" y="3818099"/>
                    <a:pt x="31750" y="3820639"/>
                    <a:pt x="31750" y="3824449"/>
                  </a:cubicBezTo>
                  <a:cubicBezTo>
                    <a:pt x="31750" y="3834609"/>
                    <a:pt x="35560" y="3838419"/>
                    <a:pt x="44450" y="3838419"/>
                  </a:cubicBezTo>
                  <a:cubicBezTo>
                    <a:pt x="105000" y="3838419"/>
                    <a:pt x="228217" y="3839689"/>
                    <a:pt x="342633" y="3839689"/>
                  </a:cubicBezTo>
                  <a:cubicBezTo>
                    <a:pt x="509856" y="3839689"/>
                    <a:pt x="685881" y="3837149"/>
                    <a:pt x="853104" y="3839689"/>
                  </a:cubicBezTo>
                  <a:cubicBezTo>
                    <a:pt x="1125942" y="3843499"/>
                    <a:pt x="1398780" y="3846039"/>
                    <a:pt x="1671618" y="3844769"/>
                  </a:cubicBezTo>
                  <a:cubicBezTo>
                    <a:pt x="1847643" y="3843499"/>
                    <a:pt x="2014866" y="3846039"/>
                    <a:pt x="2190890" y="3846039"/>
                  </a:cubicBezTo>
                  <a:cubicBezTo>
                    <a:pt x="2446126" y="3846039"/>
                    <a:pt x="2701362" y="3844769"/>
                    <a:pt x="2956597" y="3846039"/>
                  </a:cubicBezTo>
                  <a:cubicBezTo>
                    <a:pt x="3335050" y="3847309"/>
                    <a:pt x="7489229" y="3837149"/>
                    <a:pt x="7876483" y="3839689"/>
                  </a:cubicBezTo>
                  <a:cubicBezTo>
                    <a:pt x="8043706" y="3840959"/>
                    <a:pt x="8210930" y="3842229"/>
                    <a:pt x="8369352" y="3842229"/>
                  </a:cubicBezTo>
                  <a:cubicBezTo>
                    <a:pt x="8659793" y="3844769"/>
                    <a:pt x="8941431" y="3840959"/>
                    <a:pt x="9231872" y="3844769"/>
                  </a:cubicBezTo>
                  <a:cubicBezTo>
                    <a:pt x="9469505" y="3847309"/>
                    <a:pt x="9707138" y="3847309"/>
                    <a:pt x="9944771" y="3849849"/>
                  </a:cubicBezTo>
                  <a:cubicBezTo>
                    <a:pt x="10296820" y="3853659"/>
                    <a:pt x="10648870" y="3856199"/>
                    <a:pt x="11000919" y="3857469"/>
                  </a:cubicBezTo>
                  <a:cubicBezTo>
                    <a:pt x="11132937" y="3857469"/>
                    <a:pt x="11166457" y="3856199"/>
                    <a:pt x="11186776" y="3856199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sp>
        <p:nvSpPr>
          <p:cNvPr name="TextBox 7" id="7"/>
          <p:cNvSpPr txBox="true"/>
          <p:nvPr/>
        </p:nvSpPr>
        <p:spPr>
          <a:xfrm rot="-155">
            <a:off x="2404994" y="8991295"/>
            <a:ext cx="134780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Now"/>
              </a:rPr>
              <a:t>Example: This can be something you have different answers to or you all agree on and had a lot to talk about.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97685">
            <a:off x="15778404" y="-516467"/>
            <a:ext cx="4134082" cy="205200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1186">
            <a:off x="16275214" y="-319210"/>
            <a:ext cx="3901747" cy="175223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9910">
            <a:off x="15520705" y="1824432"/>
            <a:ext cx="1337437" cy="12596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1970" y="907134"/>
            <a:ext cx="895857" cy="9439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343392"/>
            <a:ext cx="1077795" cy="37282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6903024" y="8830365"/>
            <a:ext cx="360854" cy="39290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7348960" y="8529264"/>
            <a:ext cx="180427" cy="196452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278122" y="4035649"/>
            <a:ext cx="556076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X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327371" y="5579410"/>
            <a:ext cx="2457578" cy="2409190"/>
            <a:chOff x="0" y="0"/>
            <a:chExt cx="3276771" cy="321225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1.1 - 291.3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67385"/>
              <a:ext cx="3276771" cy="2544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potensi diukur dari kelembaban lapisan organik dan bahan sedang mudah terbakar.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165747" y="5579410"/>
            <a:ext cx="2263190" cy="2755709"/>
            <a:chOff x="0" y="0"/>
            <a:chExt cx="3017587" cy="367427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3017587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7.9 - 860.6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08711"/>
              <a:ext cx="3017587" cy="3065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potensi diukur dari kelembaban lapisan organik padat dan bahan besar mudah terbakar.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101585" y="5550835"/>
            <a:ext cx="210758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 Bold"/>
              </a:rPr>
              <a:t>0.0 - 56.1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83250" y="6063280"/>
            <a:ext cx="2107580" cy="75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w"/>
              </a:rPr>
              <a:t>perkiraan penyebaran api</a:t>
            </a:r>
            <a:r>
              <a:rPr lang="en-US" sz="2000">
                <a:solidFill>
                  <a:srgbClr val="FFFFFF"/>
                </a:solidFill>
                <a:latin typeface="Now"/>
              </a:rPr>
              <a:t>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863478" y="5579410"/>
            <a:ext cx="2185435" cy="1628140"/>
            <a:chOff x="0" y="0"/>
            <a:chExt cx="2913913" cy="2170853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2913913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2.2 - 33.3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667385"/>
              <a:ext cx="2913913" cy="1503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Temperatur dalam satuan derajat celcius.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503051" y="5579410"/>
            <a:ext cx="2457578" cy="1584134"/>
            <a:chOff x="0" y="0"/>
            <a:chExt cx="3276771" cy="2112179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15 - 100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608711"/>
              <a:ext cx="3276771" cy="1503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Kelembaban sekitar dalam satuan %.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5400000">
            <a:off x="3049345" y="4653005"/>
            <a:ext cx="1013631" cy="256912"/>
            <a:chOff x="0" y="0"/>
            <a:chExt cx="2004282" cy="508000"/>
          </a:xfrm>
        </p:grpSpPr>
        <p:sp>
          <p:nvSpPr>
            <p:cNvPr name="Freeform 31" id="31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6610"/>
            </a:solidFill>
          </p:spPr>
        </p: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082738" y="3770825"/>
            <a:ext cx="946844" cy="946844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3134677" y="4035649"/>
            <a:ext cx="842966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DMC</a:t>
            </a:r>
          </a:p>
        </p:txBody>
      </p:sp>
      <p:grpSp>
        <p:nvGrpSpPr>
          <p:cNvPr name="Group 35" id="35"/>
          <p:cNvGrpSpPr/>
          <p:nvPr/>
        </p:nvGrpSpPr>
        <p:grpSpPr>
          <a:xfrm rot="5400000">
            <a:off x="8630225" y="4653005"/>
            <a:ext cx="1013631" cy="256912"/>
            <a:chOff x="0" y="0"/>
            <a:chExt cx="2004282" cy="508000"/>
          </a:xfrm>
        </p:grpSpPr>
        <p:sp>
          <p:nvSpPr>
            <p:cNvPr name="Freeform 36" id="3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BD24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5400000">
            <a:off x="14225025" y="4653005"/>
            <a:ext cx="1013631" cy="256912"/>
            <a:chOff x="0" y="0"/>
            <a:chExt cx="2004282" cy="508000"/>
          </a:xfrm>
        </p:grpSpPr>
        <p:sp>
          <p:nvSpPr>
            <p:cNvPr name="Freeform 39" id="3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D63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1449380" y="4653005"/>
            <a:ext cx="1013631" cy="256912"/>
            <a:chOff x="0" y="0"/>
            <a:chExt cx="2004282" cy="508000"/>
          </a:xfrm>
        </p:grpSpPr>
        <p:sp>
          <p:nvSpPr>
            <p:cNvPr name="Freeform 42" id="4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3" id="4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F09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5400000">
            <a:off x="5780542" y="4653005"/>
            <a:ext cx="1013631" cy="256912"/>
            <a:chOff x="0" y="0"/>
            <a:chExt cx="2004282" cy="508000"/>
          </a:xfrm>
        </p:grpSpPr>
        <p:sp>
          <p:nvSpPr>
            <p:cNvPr name="Freeform 45" id="4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EB264"/>
            </a:solidFill>
          </p:spPr>
        </p:sp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482773" y="3770825"/>
            <a:ext cx="946844" cy="946844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58418" y="3770825"/>
            <a:ext cx="946844" cy="946844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5813935" y="3770825"/>
            <a:ext cx="946844" cy="946844"/>
          </a:xfrm>
          <a:prstGeom prst="rect">
            <a:avLst/>
          </a:prstGeom>
        </p:spPr>
      </p:pic>
      <p:sp>
        <p:nvSpPr>
          <p:cNvPr name="TextBox 50" id="50"/>
          <p:cNvSpPr txBox="true"/>
          <p:nvPr/>
        </p:nvSpPr>
        <p:spPr>
          <a:xfrm rot="0">
            <a:off x="11411759" y="4051761"/>
            <a:ext cx="108887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temp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331422" y="4035649"/>
            <a:ext cx="74947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RH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663618" y="3770825"/>
            <a:ext cx="946844" cy="946844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8720680" y="4051761"/>
            <a:ext cx="83272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ISI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009319" y="4035649"/>
            <a:ext cx="556076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DC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9784" y="995575"/>
            <a:ext cx="11468432" cy="14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>
                <a:solidFill>
                  <a:srgbClr val="FFFFFF"/>
                </a:solidFill>
                <a:latin typeface="Jua"/>
              </a:rPr>
              <a:t>ATRIBUT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91130" y="2741237"/>
            <a:ext cx="3305739" cy="29751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23947" y="3334028"/>
            <a:ext cx="15440106" cy="5340172"/>
            <a:chOff x="0" y="0"/>
            <a:chExt cx="11204556" cy="3875249"/>
          </a:xfrm>
        </p:grpSpPr>
        <p:sp>
          <p:nvSpPr>
            <p:cNvPr name="Freeform 5" id="5"/>
            <p:cNvSpPr/>
            <p:nvPr/>
          </p:nvSpPr>
          <p:spPr>
            <a:xfrm>
              <a:off x="10160" y="16510"/>
              <a:ext cx="11181696" cy="3847309"/>
            </a:xfrm>
            <a:custGeom>
              <a:avLst/>
              <a:gdLst/>
              <a:ahLst/>
              <a:cxnLst/>
              <a:rect r="r" b="b" t="t" l="l"/>
              <a:pathLst>
                <a:path h="3847309" w="11181696">
                  <a:moveTo>
                    <a:pt x="11181696" y="3847309"/>
                  </a:moveTo>
                  <a:lnTo>
                    <a:pt x="0" y="3839689"/>
                  </a:lnTo>
                  <a:lnTo>
                    <a:pt x="0" y="1347574"/>
                  </a:lnTo>
                  <a:lnTo>
                    <a:pt x="17780" y="19050"/>
                  </a:lnTo>
                  <a:lnTo>
                    <a:pt x="5574194" y="0"/>
                  </a:lnTo>
                  <a:lnTo>
                    <a:pt x="11162646" y="5080"/>
                  </a:lnTo>
                  <a:close/>
                </a:path>
              </a:pathLst>
            </a:custGeom>
            <a:solidFill>
              <a:srgbClr val="566E96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-3810" y="0"/>
              <a:ext cx="11210907" cy="3873979"/>
            </a:xfrm>
            <a:custGeom>
              <a:avLst/>
              <a:gdLst/>
              <a:ahLst/>
              <a:cxnLst/>
              <a:rect r="r" b="b" t="t" l="l"/>
              <a:pathLst>
                <a:path h="3873979" w="11210907">
                  <a:moveTo>
                    <a:pt x="11176616" y="21590"/>
                  </a:moveTo>
                  <a:cubicBezTo>
                    <a:pt x="11177886" y="34290"/>
                    <a:pt x="11177886" y="44450"/>
                    <a:pt x="11179157" y="54610"/>
                  </a:cubicBezTo>
                  <a:cubicBezTo>
                    <a:pt x="11181697" y="122333"/>
                    <a:pt x="11182966" y="206316"/>
                    <a:pt x="11185507" y="287300"/>
                  </a:cubicBezTo>
                  <a:cubicBezTo>
                    <a:pt x="11185507" y="404277"/>
                    <a:pt x="11198207" y="2710814"/>
                    <a:pt x="11204557" y="2827791"/>
                  </a:cubicBezTo>
                  <a:cubicBezTo>
                    <a:pt x="11210907" y="3004755"/>
                    <a:pt x="11207097" y="3184719"/>
                    <a:pt x="11207097" y="3361684"/>
                  </a:cubicBezTo>
                  <a:cubicBezTo>
                    <a:pt x="11207097" y="3517652"/>
                    <a:pt x="11208366" y="3661624"/>
                    <a:pt x="11209636" y="3813019"/>
                  </a:cubicBezTo>
                  <a:cubicBezTo>
                    <a:pt x="11209636" y="3834609"/>
                    <a:pt x="11209636" y="3848579"/>
                    <a:pt x="11209636" y="3872709"/>
                  </a:cubicBezTo>
                  <a:cubicBezTo>
                    <a:pt x="11186776" y="3872709"/>
                    <a:pt x="11166457" y="3873979"/>
                    <a:pt x="11115334" y="3872709"/>
                  </a:cubicBezTo>
                  <a:cubicBezTo>
                    <a:pt x="10543254" y="3867629"/>
                    <a:pt x="9962373" y="3873979"/>
                    <a:pt x="9390294" y="3868899"/>
                  </a:cubicBezTo>
                  <a:cubicBezTo>
                    <a:pt x="9047046" y="3865089"/>
                    <a:pt x="8712599" y="3867629"/>
                    <a:pt x="8369351" y="3865089"/>
                  </a:cubicBezTo>
                  <a:cubicBezTo>
                    <a:pt x="8210929" y="3863819"/>
                    <a:pt x="8052507" y="3862549"/>
                    <a:pt x="7894085" y="3861279"/>
                  </a:cubicBezTo>
                  <a:cubicBezTo>
                    <a:pt x="7797272" y="3861279"/>
                    <a:pt x="7709260" y="3862549"/>
                    <a:pt x="7612446" y="3862549"/>
                  </a:cubicBezTo>
                  <a:cubicBezTo>
                    <a:pt x="7366012" y="3861279"/>
                    <a:pt x="6688317" y="3862549"/>
                    <a:pt x="6441883" y="3861279"/>
                  </a:cubicBezTo>
                  <a:cubicBezTo>
                    <a:pt x="6265858" y="3860009"/>
                    <a:pt x="2745368" y="3868899"/>
                    <a:pt x="2569343" y="3867629"/>
                  </a:cubicBezTo>
                  <a:cubicBezTo>
                    <a:pt x="2525337" y="3867629"/>
                    <a:pt x="2472529" y="3868899"/>
                    <a:pt x="2428523" y="3868899"/>
                  </a:cubicBezTo>
                  <a:cubicBezTo>
                    <a:pt x="2322909" y="3868899"/>
                    <a:pt x="2226095" y="3870169"/>
                    <a:pt x="2120480" y="3870169"/>
                  </a:cubicBezTo>
                  <a:cubicBezTo>
                    <a:pt x="1856444" y="3870169"/>
                    <a:pt x="1601208" y="3868899"/>
                    <a:pt x="1337171" y="3867629"/>
                  </a:cubicBezTo>
                  <a:cubicBezTo>
                    <a:pt x="1178749" y="3866359"/>
                    <a:pt x="1020327" y="3865089"/>
                    <a:pt x="870706" y="3863819"/>
                  </a:cubicBezTo>
                  <a:cubicBezTo>
                    <a:pt x="589067" y="3862549"/>
                    <a:pt x="307428" y="3861279"/>
                    <a:pt x="48260" y="3861279"/>
                  </a:cubicBezTo>
                  <a:cubicBezTo>
                    <a:pt x="38100" y="3861279"/>
                    <a:pt x="29210" y="3861279"/>
                    <a:pt x="19050" y="3860009"/>
                  </a:cubicBezTo>
                  <a:cubicBezTo>
                    <a:pt x="10160" y="3858739"/>
                    <a:pt x="5080" y="3852389"/>
                    <a:pt x="7620" y="3843499"/>
                  </a:cubicBezTo>
                  <a:cubicBezTo>
                    <a:pt x="16510" y="3811594"/>
                    <a:pt x="12700" y="3736609"/>
                    <a:pt x="11430" y="3658624"/>
                  </a:cubicBezTo>
                  <a:cubicBezTo>
                    <a:pt x="10160" y="3499656"/>
                    <a:pt x="6350" y="3343687"/>
                    <a:pt x="7620" y="3184719"/>
                  </a:cubicBezTo>
                  <a:cubicBezTo>
                    <a:pt x="5080" y="2986759"/>
                    <a:pt x="0" y="536250"/>
                    <a:pt x="7620" y="335290"/>
                  </a:cubicBezTo>
                  <a:cubicBezTo>
                    <a:pt x="8890" y="296298"/>
                    <a:pt x="7620" y="254306"/>
                    <a:pt x="8890" y="215314"/>
                  </a:cubicBezTo>
                  <a:cubicBezTo>
                    <a:pt x="10160" y="152327"/>
                    <a:pt x="12700" y="833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7397" y="30480"/>
                    <a:pt x="228217" y="29210"/>
                  </a:cubicBezTo>
                  <a:cubicBezTo>
                    <a:pt x="465850" y="25400"/>
                    <a:pt x="703483" y="22860"/>
                    <a:pt x="949917" y="20320"/>
                  </a:cubicBezTo>
                  <a:cubicBezTo>
                    <a:pt x="1117141" y="17780"/>
                    <a:pt x="1284364" y="16510"/>
                    <a:pt x="1442786" y="13970"/>
                  </a:cubicBezTo>
                  <a:cubicBezTo>
                    <a:pt x="1601208" y="11430"/>
                    <a:pt x="1768432" y="8890"/>
                    <a:pt x="1926853" y="8890"/>
                  </a:cubicBezTo>
                  <a:cubicBezTo>
                    <a:pt x="2102878" y="7620"/>
                    <a:pt x="2278903" y="10160"/>
                    <a:pt x="2454927" y="8890"/>
                  </a:cubicBezTo>
                  <a:cubicBezTo>
                    <a:pt x="2674958" y="8890"/>
                    <a:pt x="6661914" y="6350"/>
                    <a:pt x="6881944" y="5080"/>
                  </a:cubicBezTo>
                  <a:cubicBezTo>
                    <a:pt x="7093173" y="3810"/>
                    <a:pt x="7304403" y="2540"/>
                    <a:pt x="7524434" y="2540"/>
                  </a:cubicBezTo>
                  <a:cubicBezTo>
                    <a:pt x="7885284" y="1270"/>
                    <a:pt x="8237333" y="0"/>
                    <a:pt x="8598184" y="0"/>
                  </a:cubicBezTo>
                  <a:cubicBezTo>
                    <a:pt x="8747804" y="0"/>
                    <a:pt x="8906226" y="2540"/>
                    <a:pt x="9055847" y="2540"/>
                  </a:cubicBezTo>
                  <a:cubicBezTo>
                    <a:pt x="9469505" y="3810"/>
                    <a:pt x="9891964" y="5080"/>
                    <a:pt x="10305621" y="7620"/>
                  </a:cubicBezTo>
                  <a:cubicBezTo>
                    <a:pt x="10525652" y="8890"/>
                    <a:pt x="10745683" y="12700"/>
                    <a:pt x="10965714" y="16510"/>
                  </a:cubicBezTo>
                  <a:cubicBezTo>
                    <a:pt x="11018521" y="16510"/>
                    <a:pt x="11071328" y="16510"/>
                    <a:pt x="11115334" y="16510"/>
                  </a:cubicBezTo>
                  <a:cubicBezTo>
                    <a:pt x="11157566" y="17780"/>
                    <a:pt x="11166457" y="20320"/>
                    <a:pt x="11176616" y="21590"/>
                  </a:cubicBezTo>
                  <a:close/>
                  <a:moveTo>
                    <a:pt x="11186776" y="3856199"/>
                  </a:moveTo>
                  <a:cubicBezTo>
                    <a:pt x="11188047" y="3839689"/>
                    <a:pt x="11189316" y="3826989"/>
                    <a:pt x="11189316" y="3814289"/>
                  </a:cubicBezTo>
                  <a:cubicBezTo>
                    <a:pt x="11188047" y="3646627"/>
                    <a:pt x="11186776" y="3487659"/>
                    <a:pt x="11186776" y="3316693"/>
                  </a:cubicBezTo>
                  <a:cubicBezTo>
                    <a:pt x="11186776" y="3238709"/>
                    <a:pt x="11189316" y="3160724"/>
                    <a:pt x="11188047" y="3082740"/>
                  </a:cubicBezTo>
                  <a:cubicBezTo>
                    <a:pt x="11188047" y="3010754"/>
                    <a:pt x="11186776" y="2935769"/>
                    <a:pt x="11185507" y="2863784"/>
                  </a:cubicBezTo>
                  <a:cubicBezTo>
                    <a:pt x="11180426" y="2752806"/>
                    <a:pt x="11168997" y="455266"/>
                    <a:pt x="11168997" y="344289"/>
                  </a:cubicBezTo>
                  <a:cubicBezTo>
                    <a:pt x="11166457" y="251307"/>
                    <a:pt x="11163916" y="155326"/>
                    <a:pt x="11161376" y="63500"/>
                  </a:cubicBezTo>
                  <a:cubicBezTo>
                    <a:pt x="11160107" y="44450"/>
                    <a:pt x="11158836" y="43180"/>
                    <a:pt x="11088931" y="41910"/>
                  </a:cubicBezTo>
                  <a:cubicBezTo>
                    <a:pt x="11062527" y="41910"/>
                    <a:pt x="11044925" y="41910"/>
                    <a:pt x="11018521" y="40640"/>
                  </a:cubicBezTo>
                  <a:cubicBezTo>
                    <a:pt x="10798491" y="36830"/>
                    <a:pt x="10569659" y="31750"/>
                    <a:pt x="10349628" y="30480"/>
                  </a:cubicBezTo>
                  <a:cubicBezTo>
                    <a:pt x="9812753" y="26670"/>
                    <a:pt x="9267077" y="25400"/>
                    <a:pt x="8730202" y="22860"/>
                  </a:cubicBezTo>
                  <a:cubicBezTo>
                    <a:pt x="8650991" y="22860"/>
                    <a:pt x="8562979" y="22860"/>
                    <a:pt x="8483768" y="22860"/>
                  </a:cubicBezTo>
                  <a:cubicBezTo>
                    <a:pt x="8351749" y="22860"/>
                    <a:pt x="8219731" y="22860"/>
                    <a:pt x="8096514" y="22860"/>
                  </a:cubicBezTo>
                  <a:cubicBezTo>
                    <a:pt x="7814874" y="22860"/>
                    <a:pt x="7533236" y="22860"/>
                    <a:pt x="7260397" y="24130"/>
                  </a:cubicBezTo>
                  <a:cubicBezTo>
                    <a:pt x="7022764" y="25400"/>
                    <a:pt x="3018206" y="29210"/>
                    <a:pt x="2780573" y="29210"/>
                  </a:cubicBezTo>
                  <a:cubicBezTo>
                    <a:pt x="2393319" y="29210"/>
                    <a:pt x="2006065" y="26670"/>
                    <a:pt x="1618811" y="33020"/>
                  </a:cubicBezTo>
                  <a:cubicBezTo>
                    <a:pt x="1416382" y="36830"/>
                    <a:pt x="1222755" y="36830"/>
                    <a:pt x="1029128" y="38100"/>
                  </a:cubicBezTo>
                  <a:cubicBezTo>
                    <a:pt x="694682" y="41910"/>
                    <a:pt x="360235" y="45720"/>
                    <a:pt x="49530" y="50800"/>
                  </a:cubicBezTo>
                  <a:cubicBezTo>
                    <a:pt x="36830" y="50800"/>
                    <a:pt x="34290" y="53340"/>
                    <a:pt x="33020" y="74343"/>
                  </a:cubicBezTo>
                  <a:cubicBezTo>
                    <a:pt x="31750" y="128332"/>
                    <a:pt x="31750" y="182321"/>
                    <a:pt x="30480" y="236310"/>
                  </a:cubicBezTo>
                  <a:cubicBezTo>
                    <a:pt x="29210" y="326292"/>
                    <a:pt x="26670" y="413275"/>
                    <a:pt x="25400" y="503257"/>
                  </a:cubicBezTo>
                  <a:cubicBezTo>
                    <a:pt x="20320" y="599238"/>
                    <a:pt x="26670" y="2944768"/>
                    <a:pt x="29210" y="3040748"/>
                  </a:cubicBezTo>
                  <a:cubicBezTo>
                    <a:pt x="29210" y="3142728"/>
                    <a:pt x="29210" y="3247707"/>
                    <a:pt x="30480" y="3349686"/>
                  </a:cubicBezTo>
                  <a:cubicBezTo>
                    <a:pt x="30480" y="3424671"/>
                    <a:pt x="33020" y="3499656"/>
                    <a:pt x="33020" y="3574641"/>
                  </a:cubicBezTo>
                  <a:cubicBezTo>
                    <a:pt x="33020" y="3655625"/>
                    <a:pt x="33020" y="3736609"/>
                    <a:pt x="31750" y="3814289"/>
                  </a:cubicBezTo>
                  <a:cubicBezTo>
                    <a:pt x="31750" y="3818099"/>
                    <a:pt x="31750" y="3820639"/>
                    <a:pt x="31750" y="3824449"/>
                  </a:cubicBezTo>
                  <a:cubicBezTo>
                    <a:pt x="31750" y="3834609"/>
                    <a:pt x="35560" y="3838419"/>
                    <a:pt x="44450" y="3838419"/>
                  </a:cubicBezTo>
                  <a:cubicBezTo>
                    <a:pt x="105000" y="3838419"/>
                    <a:pt x="228217" y="3839689"/>
                    <a:pt x="342633" y="3839689"/>
                  </a:cubicBezTo>
                  <a:cubicBezTo>
                    <a:pt x="509856" y="3839689"/>
                    <a:pt x="685881" y="3837149"/>
                    <a:pt x="853104" y="3839689"/>
                  </a:cubicBezTo>
                  <a:cubicBezTo>
                    <a:pt x="1125942" y="3843499"/>
                    <a:pt x="1398780" y="3846039"/>
                    <a:pt x="1671618" y="3844769"/>
                  </a:cubicBezTo>
                  <a:cubicBezTo>
                    <a:pt x="1847643" y="3843499"/>
                    <a:pt x="2014866" y="3846039"/>
                    <a:pt x="2190890" y="3846039"/>
                  </a:cubicBezTo>
                  <a:cubicBezTo>
                    <a:pt x="2446126" y="3846039"/>
                    <a:pt x="2701362" y="3844769"/>
                    <a:pt x="2956597" y="3846039"/>
                  </a:cubicBezTo>
                  <a:cubicBezTo>
                    <a:pt x="3335050" y="3847309"/>
                    <a:pt x="7489229" y="3837149"/>
                    <a:pt x="7876483" y="3839689"/>
                  </a:cubicBezTo>
                  <a:cubicBezTo>
                    <a:pt x="8043706" y="3840959"/>
                    <a:pt x="8210930" y="3842229"/>
                    <a:pt x="8369352" y="3842229"/>
                  </a:cubicBezTo>
                  <a:cubicBezTo>
                    <a:pt x="8659793" y="3844769"/>
                    <a:pt x="8941431" y="3840959"/>
                    <a:pt x="9231872" y="3844769"/>
                  </a:cubicBezTo>
                  <a:cubicBezTo>
                    <a:pt x="9469505" y="3847309"/>
                    <a:pt x="9707138" y="3847309"/>
                    <a:pt x="9944771" y="3849849"/>
                  </a:cubicBezTo>
                  <a:cubicBezTo>
                    <a:pt x="10296820" y="3853659"/>
                    <a:pt x="10648870" y="3856199"/>
                    <a:pt x="11000919" y="3857469"/>
                  </a:cubicBezTo>
                  <a:cubicBezTo>
                    <a:pt x="11132937" y="3857469"/>
                    <a:pt x="11166457" y="3856199"/>
                    <a:pt x="11186776" y="3856199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sp>
        <p:nvSpPr>
          <p:cNvPr name="TextBox 7" id="7"/>
          <p:cNvSpPr txBox="true"/>
          <p:nvPr/>
        </p:nvSpPr>
        <p:spPr>
          <a:xfrm rot="-155">
            <a:off x="2404994" y="8991295"/>
            <a:ext cx="134780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Now"/>
              </a:rPr>
              <a:t>Example: This can be something you have different answers to or you all agree on and had a lot to talk about.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97685">
            <a:off x="15778404" y="-516467"/>
            <a:ext cx="4134082" cy="205200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1186">
            <a:off x="16275214" y="-319210"/>
            <a:ext cx="3901747" cy="175223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9910">
            <a:off x="15520705" y="1824432"/>
            <a:ext cx="1337437" cy="12596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1970" y="907134"/>
            <a:ext cx="895857" cy="9439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343392"/>
            <a:ext cx="1077795" cy="37282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6903024" y="8830365"/>
            <a:ext cx="360854" cy="39290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6445">
            <a:off x="17348960" y="8529264"/>
            <a:ext cx="180427" cy="19645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5202417" y="5652984"/>
            <a:ext cx="2263190" cy="1584134"/>
            <a:chOff x="0" y="0"/>
            <a:chExt cx="3017587" cy="211217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3017587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0.4 - 9.4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08711"/>
              <a:ext cx="3017587" cy="1503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Kecepatan angin dalam satuan km/h.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138255" y="5624409"/>
            <a:ext cx="210758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ow Bold"/>
              </a:rPr>
              <a:t>0.0 - 9.4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19920" y="6136854"/>
            <a:ext cx="2107580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w"/>
              </a:rPr>
              <a:t>Kepadatan hujan dengan satuan mm/m2.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900149" y="5652984"/>
            <a:ext cx="2185435" cy="2018665"/>
            <a:chOff x="0" y="0"/>
            <a:chExt cx="2913913" cy="269155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2913913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w Bold"/>
                </a:rPr>
                <a:t>0.0 - 1090.84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67385"/>
              <a:ext cx="2913913" cy="2024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4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Now"/>
                </a:rPr>
                <a:t>Luas area kebakaran hutan dengan satuan ha.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8658604" y="4777014"/>
            <a:ext cx="1013631" cy="256912"/>
            <a:chOff x="0" y="0"/>
            <a:chExt cx="2004282" cy="508000"/>
          </a:xfrm>
        </p:grpSpPr>
        <p:sp>
          <p:nvSpPr>
            <p:cNvPr name="Freeform 24" id="2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6610"/>
            </a:solidFill>
          </p:spPr>
        </p:sp>
      </p:grpSp>
      <p:grpSp>
        <p:nvGrpSpPr>
          <p:cNvPr name="Group 26" id="26"/>
          <p:cNvGrpSpPr/>
          <p:nvPr/>
        </p:nvGrpSpPr>
        <p:grpSpPr>
          <a:xfrm rot="5400000">
            <a:off x="5904000" y="4746616"/>
            <a:ext cx="1013631" cy="256912"/>
            <a:chOff x="0" y="0"/>
            <a:chExt cx="2004282" cy="508000"/>
          </a:xfrm>
        </p:grpSpPr>
        <p:sp>
          <p:nvSpPr>
            <p:cNvPr name="Freeform 27" id="27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9110"/>
            </a:solidFill>
          </p:spPr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691997" y="3864436"/>
            <a:ext cx="946844" cy="946844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5937393" y="3864436"/>
            <a:ext cx="946844" cy="946844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6035085" y="4129260"/>
            <a:ext cx="75146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wind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743936" y="4129260"/>
            <a:ext cx="842966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rain</a:t>
            </a:r>
          </a:p>
        </p:txBody>
      </p:sp>
      <p:grpSp>
        <p:nvGrpSpPr>
          <p:cNvPr name="Group 33" id="33"/>
          <p:cNvGrpSpPr/>
          <p:nvPr/>
        </p:nvGrpSpPr>
        <p:grpSpPr>
          <a:xfrm rot="5400000">
            <a:off x="11462824" y="4641335"/>
            <a:ext cx="1013631" cy="256912"/>
            <a:chOff x="0" y="0"/>
            <a:chExt cx="2004282" cy="508000"/>
          </a:xfrm>
        </p:grpSpPr>
        <p:sp>
          <p:nvSpPr>
            <p:cNvPr name="Freeform 34" id="3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EB264"/>
            </a:solidFill>
          </p:spPr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496217" y="3759155"/>
            <a:ext cx="946844" cy="946844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1594361" y="4023979"/>
            <a:ext cx="75146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area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8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9707" b="173"/>
          <a:stretch>
            <a:fillRect/>
          </a:stretch>
        </p:blipFill>
        <p:spPr>
          <a:xfrm flipH="false" flipV="false" rot="0">
            <a:off x="5757072" y="-1943"/>
            <a:ext cx="12530928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-1783276" y="774789"/>
            <a:ext cx="10438206" cy="8884742"/>
            <a:chOff x="0" y="0"/>
            <a:chExt cx="6848708" cy="5829451"/>
          </a:xfrm>
        </p:grpSpPr>
        <p:sp>
          <p:nvSpPr>
            <p:cNvPr name="Freeform 4" id="4"/>
            <p:cNvSpPr/>
            <p:nvPr/>
          </p:nvSpPr>
          <p:spPr>
            <a:xfrm>
              <a:off x="-3810" y="1270"/>
              <a:ext cx="6853788" cy="5828181"/>
            </a:xfrm>
            <a:custGeom>
              <a:avLst/>
              <a:gdLst/>
              <a:ahLst/>
              <a:cxnLst/>
              <a:rect r="r" b="b" t="t" l="l"/>
              <a:pathLst>
                <a:path h="5828181" w="6853788">
                  <a:moveTo>
                    <a:pt x="6849978" y="5065463"/>
                  </a:moveTo>
                  <a:cubicBezTo>
                    <a:pt x="6849978" y="4796217"/>
                    <a:pt x="6853788" y="4522408"/>
                    <a:pt x="6847438" y="4253163"/>
                  </a:cubicBezTo>
                  <a:cubicBezTo>
                    <a:pt x="6839818" y="4075187"/>
                    <a:pt x="6828388" y="565868"/>
                    <a:pt x="6828388" y="387893"/>
                  </a:cubicBezTo>
                  <a:cubicBezTo>
                    <a:pt x="6825848" y="264678"/>
                    <a:pt x="6824578" y="136901"/>
                    <a:pt x="6822038" y="54610"/>
                  </a:cubicBezTo>
                  <a:cubicBezTo>
                    <a:pt x="6822038" y="44450"/>
                    <a:pt x="6820768" y="34290"/>
                    <a:pt x="6819498" y="21590"/>
                  </a:cubicBezTo>
                  <a:cubicBezTo>
                    <a:pt x="6809338" y="19050"/>
                    <a:pt x="6800448" y="17780"/>
                    <a:pt x="6790288" y="16510"/>
                  </a:cubicBezTo>
                  <a:cubicBezTo>
                    <a:pt x="6764926" y="15240"/>
                    <a:pt x="6732733" y="16510"/>
                    <a:pt x="6705906" y="16510"/>
                  </a:cubicBezTo>
                  <a:cubicBezTo>
                    <a:pt x="6571769" y="13970"/>
                    <a:pt x="6437632" y="8890"/>
                    <a:pt x="6303495" y="7620"/>
                  </a:cubicBezTo>
                  <a:cubicBezTo>
                    <a:pt x="6051318" y="5080"/>
                    <a:pt x="5793775" y="3810"/>
                    <a:pt x="5541598" y="2540"/>
                  </a:cubicBezTo>
                  <a:cubicBezTo>
                    <a:pt x="5450385" y="2540"/>
                    <a:pt x="5353806" y="0"/>
                    <a:pt x="5262593" y="0"/>
                  </a:cubicBezTo>
                  <a:cubicBezTo>
                    <a:pt x="5042608" y="0"/>
                    <a:pt x="4827989" y="1270"/>
                    <a:pt x="4608005" y="1270"/>
                  </a:cubicBezTo>
                  <a:cubicBezTo>
                    <a:pt x="4479233" y="1270"/>
                    <a:pt x="4350462" y="3810"/>
                    <a:pt x="4216325" y="3810"/>
                  </a:cubicBezTo>
                  <a:cubicBezTo>
                    <a:pt x="4082188" y="5080"/>
                    <a:pt x="1651628" y="7620"/>
                    <a:pt x="1517491" y="7620"/>
                  </a:cubicBezTo>
                  <a:cubicBezTo>
                    <a:pt x="1410181" y="7620"/>
                    <a:pt x="1302872" y="6350"/>
                    <a:pt x="1195562" y="7620"/>
                  </a:cubicBezTo>
                  <a:cubicBezTo>
                    <a:pt x="1098984" y="8890"/>
                    <a:pt x="997040" y="11430"/>
                    <a:pt x="900461" y="12700"/>
                  </a:cubicBezTo>
                  <a:cubicBezTo>
                    <a:pt x="798517" y="15240"/>
                    <a:pt x="696573" y="16510"/>
                    <a:pt x="599994" y="19050"/>
                  </a:cubicBezTo>
                  <a:cubicBezTo>
                    <a:pt x="455126" y="21590"/>
                    <a:pt x="304893" y="24130"/>
                    <a:pt x="160025" y="27940"/>
                  </a:cubicBezTo>
                  <a:cubicBezTo>
                    <a:pt x="74178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3012"/>
                    <a:pt x="10160" y="177972"/>
                    <a:pt x="8890" y="278369"/>
                  </a:cubicBezTo>
                  <a:cubicBezTo>
                    <a:pt x="7620" y="337694"/>
                    <a:pt x="8890" y="401583"/>
                    <a:pt x="7620" y="460908"/>
                  </a:cubicBezTo>
                  <a:cubicBezTo>
                    <a:pt x="0" y="762098"/>
                    <a:pt x="5080" y="4490464"/>
                    <a:pt x="7620" y="4796217"/>
                  </a:cubicBezTo>
                  <a:cubicBezTo>
                    <a:pt x="6350" y="5038082"/>
                    <a:pt x="11430" y="5275383"/>
                    <a:pt x="11430" y="5517247"/>
                  </a:cubicBezTo>
                  <a:cubicBezTo>
                    <a:pt x="11430" y="5631335"/>
                    <a:pt x="15240" y="5749985"/>
                    <a:pt x="7620" y="5797701"/>
                  </a:cubicBezTo>
                  <a:cubicBezTo>
                    <a:pt x="5080" y="5806591"/>
                    <a:pt x="10160" y="5812941"/>
                    <a:pt x="19050" y="5814211"/>
                  </a:cubicBezTo>
                  <a:cubicBezTo>
                    <a:pt x="29210" y="5815481"/>
                    <a:pt x="38100" y="5815481"/>
                    <a:pt x="48260" y="5815481"/>
                  </a:cubicBezTo>
                  <a:cubicBezTo>
                    <a:pt x="202949" y="5816751"/>
                    <a:pt x="374644" y="5816751"/>
                    <a:pt x="551705" y="5818021"/>
                  </a:cubicBezTo>
                  <a:cubicBezTo>
                    <a:pt x="648284" y="5819291"/>
                    <a:pt x="744862" y="5820561"/>
                    <a:pt x="836075" y="5821831"/>
                  </a:cubicBezTo>
                  <a:cubicBezTo>
                    <a:pt x="997040" y="5823101"/>
                    <a:pt x="1152638" y="5823101"/>
                    <a:pt x="1313603" y="5824371"/>
                  </a:cubicBezTo>
                  <a:cubicBezTo>
                    <a:pt x="1377988" y="5824371"/>
                    <a:pt x="1437009" y="5824371"/>
                    <a:pt x="1501394" y="5823101"/>
                  </a:cubicBezTo>
                  <a:cubicBezTo>
                    <a:pt x="1528222" y="5823101"/>
                    <a:pt x="1560415" y="5821831"/>
                    <a:pt x="1587242" y="5821831"/>
                  </a:cubicBezTo>
                  <a:cubicBezTo>
                    <a:pt x="1694551" y="5823101"/>
                    <a:pt x="3840742" y="5814211"/>
                    <a:pt x="3948051" y="5815481"/>
                  </a:cubicBezTo>
                  <a:cubicBezTo>
                    <a:pt x="4098284" y="5816751"/>
                    <a:pt x="4511426" y="5816751"/>
                    <a:pt x="4661659" y="5816751"/>
                  </a:cubicBezTo>
                  <a:cubicBezTo>
                    <a:pt x="4720679" y="5816751"/>
                    <a:pt x="4774334" y="5815481"/>
                    <a:pt x="4833355" y="5815481"/>
                  </a:cubicBezTo>
                  <a:cubicBezTo>
                    <a:pt x="4929933" y="5816751"/>
                    <a:pt x="5026512" y="5818021"/>
                    <a:pt x="5123090" y="5819291"/>
                  </a:cubicBezTo>
                  <a:cubicBezTo>
                    <a:pt x="5332344" y="5821831"/>
                    <a:pt x="5536232" y="5819291"/>
                    <a:pt x="5745486" y="5823101"/>
                  </a:cubicBezTo>
                  <a:cubicBezTo>
                    <a:pt x="6094241" y="5828181"/>
                    <a:pt x="6448363" y="5821831"/>
                    <a:pt x="6790288" y="5826911"/>
                  </a:cubicBezTo>
                  <a:cubicBezTo>
                    <a:pt x="6810608" y="5828181"/>
                    <a:pt x="6830928" y="5826911"/>
                    <a:pt x="6853788" y="5826911"/>
                  </a:cubicBezTo>
                  <a:cubicBezTo>
                    <a:pt x="6853788" y="5802781"/>
                    <a:pt x="6853788" y="5790081"/>
                    <a:pt x="6853788" y="5754549"/>
                  </a:cubicBezTo>
                  <a:cubicBezTo>
                    <a:pt x="6852518" y="5521811"/>
                    <a:pt x="6849978" y="5302764"/>
                    <a:pt x="6849978" y="5065463"/>
                  </a:cubicBezTo>
                  <a:close/>
                </a:path>
              </a:pathLst>
            </a:custGeom>
            <a:solidFill>
              <a:srgbClr val="566E9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64111"/>
            <a:ext cx="6229701" cy="2409530"/>
            <a:chOff x="0" y="0"/>
            <a:chExt cx="8306268" cy="32127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306268" cy="7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7"/>
                </a:lnSpc>
                <a:spcBef>
                  <a:spcPct val="0"/>
                </a:spcBef>
              </a:pPr>
              <a:r>
                <a:rPr lang="en-US" sz="3469">
                  <a:solidFill>
                    <a:srgbClr val="FFFFFF"/>
                  </a:solidFill>
                  <a:latin typeface="Now"/>
                </a:rPr>
                <a:t>Deskripsi Dataset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51616" r="0" b="0"/>
            <a:stretch>
              <a:fillRect/>
            </a:stretch>
          </p:blipFill>
          <p:spPr>
            <a:xfrm flipH="false" flipV="false" rot="0">
              <a:off x="0" y="775961"/>
              <a:ext cx="3092721" cy="134673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224854"/>
              <a:ext cx="8306268" cy="198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9319">
                  <a:solidFill>
                    <a:srgbClr val="FFFFFF"/>
                  </a:solidFill>
                  <a:latin typeface="Jua"/>
                </a:rPr>
                <a:t>Data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06966"/>
            <a:ext cx="577150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w"/>
              </a:rPr>
              <a:t>Dataset forest fire tidak memiliki record value NaN di dalamnya, namun memiliki nilai 0 pada atribut target (area).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81515">
            <a:off x="16268657" y="8723199"/>
            <a:ext cx="5621505" cy="312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6850" y="-1864111"/>
            <a:ext cx="1077795" cy="372822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904218" y="1401167"/>
            <a:ext cx="360854" cy="39290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7579">
            <a:off x="16695927" y="1906795"/>
            <a:ext cx="219908" cy="2394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10180" r="0" b="8708"/>
          <a:stretch>
            <a:fillRect/>
          </a:stretch>
        </p:blipFill>
        <p:spPr>
          <a:xfrm flipH="false" flipV="false" rot="0">
            <a:off x="11416412" y="4644790"/>
            <a:ext cx="4453512" cy="997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DAFUkNTZdsM</dc:identifier>
  <dcterms:modified xsi:type="dcterms:W3CDTF">2011-08-01T06:04:30Z</dcterms:modified>
  <cp:revision>1</cp:revision>
  <dc:title>Presentasi</dc:title>
</cp:coreProperties>
</file>