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6C52A-0C49-43F9-3B86-268136E32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75CDDF-9CED-A51F-236C-92E8FE25E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8D5676-1FAD-B0D1-4D18-74F20290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0BD-91DC-40B3-A662-2A9A495626F7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FA6E7-7A2E-0935-2DD1-CB001320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63960-0557-9ABC-6FA6-61412149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CE16-42C7-44AF-B90E-FF1428D3F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1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09664-3ABC-C2CA-F2C7-4D5B93CF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F40CE2-6FA0-7D42-5221-28733C8A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4F6E1-3BAB-50A2-8CBB-7A8BD972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0BD-91DC-40B3-A662-2A9A495626F7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07F06-3E88-2323-3182-0E78CA99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6D868-5398-B1B1-8C10-A4927600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CE16-42C7-44AF-B90E-FF1428D3F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6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24CCC5-87CD-CC3C-D6F4-778C5B78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C0D7D-EBCD-CDCE-54E8-59BD9A491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A9F62-6D04-6D0A-8D8F-50D397AB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0BD-91DC-40B3-A662-2A9A495626F7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37153-4A4B-0DE7-48CE-D0E214C5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203438-07DF-E8E0-4A65-FD3BB20E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CE16-42C7-44AF-B90E-FF1428D3F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7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84A05-A019-AAA1-C236-C0BF51B1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CC51C-CC52-D015-D2EC-2E149514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B7DFC-92AB-3C9A-1B98-020059E8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0BD-91DC-40B3-A662-2A9A495626F7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ACF99-4733-2A41-58DC-16C45C2B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4CCB8-5054-1208-3BFF-CCBF8D40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CE16-42C7-44AF-B90E-FF1428D3F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9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DFA7-1B35-F3F4-F5E2-84FA8B7C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A4E9B-68DB-E836-AA62-4F2B4FCD3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96CA8-45C5-7F70-2FA3-D4A21F9D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0BD-91DC-40B3-A662-2A9A495626F7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535F1-18DD-3BC3-B3DB-04A32C55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51421-AA68-B871-C471-AE3449EB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CE16-42C7-44AF-B90E-FF1428D3F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96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B01D4-EEC5-94A7-8C7F-D3422FAA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66502-9529-FF81-9F50-746B84CC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24980-9D2A-3189-9881-133539445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6F6C81-FA68-13F0-787B-D0EEF83B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0BD-91DC-40B3-A662-2A9A495626F7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D84908-245C-894C-62F5-F88B9D68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265AF9-205E-18CE-81F6-B302467A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CE16-42C7-44AF-B90E-FF1428D3F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28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CA3F9-DD7E-A363-60AC-A93109C5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89DBF0-DFF1-8493-9988-EFD8C7A7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C2E153-0552-18D3-7CC3-97D4954DF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681F5E-CB29-69D2-F8D3-DE753BE09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E514B9-3857-CEA4-BD52-5FE7E0CEA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2B42DB-2336-3D38-4119-9FA28D18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0BD-91DC-40B3-A662-2A9A495626F7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9BB6AD-953A-720E-A20E-5D3DF2F6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0C0477-8F55-F215-336D-7061B9D3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CE16-42C7-44AF-B90E-FF1428D3F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68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C8102-2FBB-0AF7-E33F-2CD6D19F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B848F3-39A7-9FC1-F195-7BF2AE93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0BD-91DC-40B3-A662-2A9A495626F7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ABFA55-6F5B-E22C-8679-2B5716A4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CBAD5C-470B-4AA8-8EC0-3C8653A1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CE16-42C7-44AF-B90E-FF1428D3F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19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A3C344-6168-81B9-FBB0-BE0DC793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0BD-91DC-40B3-A662-2A9A495626F7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E3813D-46F9-58F6-4EE9-E354DA15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0FE5A3-1007-7B3B-86A8-902B2139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CE16-42C7-44AF-B90E-FF1428D3F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46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81DD4-68F7-7004-36A7-D0366941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64C71-0311-3ADD-833B-94002A57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70B369-9A90-1EC1-ED01-928D94E59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7230C0-5718-314A-EF9E-E83755FA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0BD-91DC-40B3-A662-2A9A495626F7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86DDD-8AA9-3A07-97D5-E210939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50C6EC-D4B0-4DC5-BCFC-6AE083704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CE16-42C7-44AF-B90E-FF1428D3F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1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CFD9F-E1D7-9096-9873-EE5FEED2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CF2929-844B-D16B-A294-FF1679B4A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B207A-C2A0-5DF6-6752-C7F4AC4B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5A399-A3A0-80AB-DE48-7034F221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A0BD-91DC-40B3-A662-2A9A495626F7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B64BA9-1DB8-DA06-8BD0-F2DF7B3C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55BFCB-9C24-CE9B-6343-E92F5A16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CE16-42C7-44AF-B90E-FF1428D3F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1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FC119C-B547-EF72-2BFD-535FD889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5FE13-19D8-C3AA-4488-14351402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CF56F-3040-E6FB-B65E-7392E085B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9A0BD-91DC-40B3-A662-2A9A495626F7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17DDE-ED1A-5A55-7CB2-4FC6FE05A9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3BC527-FA1A-6D44-6812-55E1AFA39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3CE16-42C7-44AF-B90E-FF1428D3F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9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ks.mpg.de/tisean/TISEAN_3.0.0-windows.zi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324F-3943-918F-C44E-101361AA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Download Tisean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CF6B8-5254-2ACE-8326-D999D9EA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https://www.pks.mpg.de/tisean/TISEAN_3.0.0-windows.zip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 decompress it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920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F7953-9B7F-1394-E232-D4625886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Add Tisean to PATH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8EA8E-6708-AD72-67A4-918078A7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 PATH: </a:t>
            </a:r>
          </a:p>
          <a:p>
            <a:endParaRPr lang="en-US" altLang="zh-CN" dirty="0"/>
          </a:p>
          <a:p>
            <a:r>
              <a:rPr lang="en-US" altLang="zh-CN" dirty="0"/>
              <a:t>If personal PC, choose first one</a:t>
            </a:r>
          </a:p>
          <a:p>
            <a:r>
              <a:rPr lang="en-US" altLang="zh-CN" dirty="0"/>
              <a:t>If school PC, choose second one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Double click path 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634280-6353-9D7D-1098-45CB6931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616" y="310648"/>
            <a:ext cx="3362794" cy="34104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3A5171-EE38-98F4-8473-62FEB6A5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276" y="3775551"/>
            <a:ext cx="590632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6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3AF53-CFB6-1640-8E36-D93AF1D5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Tisean bin folder into it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Now you can call Tisean function in Windows terminal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4638CF-E0A9-6F14-E9D8-D9C673980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898" y="60992"/>
            <a:ext cx="5029902" cy="47345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90BC68-4227-B5D3-F912-AFC59B337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08" y="5317731"/>
            <a:ext cx="8698460" cy="147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49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A4D11-8A43-B63B-B597-274286B7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Automate it in 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8F20E-CCBD-7EE5-F101-7B0FFB163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747"/>
            <a:ext cx="10515600" cy="4351338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from </a:t>
            </a:r>
            <a:r>
              <a:rPr lang="en-US" altLang="zh-CN" dirty="0" err="1"/>
              <a:t>pathlib</a:t>
            </a:r>
            <a:r>
              <a:rPr lang="en-US" altLang="zh-CN" dirty="0"/>
              <a:t> import Path</a:t>
            </a:r>
          </a:p>
          <a:p>
            <a:r>
              <a:rPr lang="en-US" altLang="zh-CN" dirty="0"/>
              <a:t>    </a:t>
            </a:r>
          </a:p>
          <a:p>
            <a:r>
              <a:rPr lang="en-US" altLang="zh-CN" dirty="0"/>
              <a:t>with open("output.dat", "w") as f:</a:t>
            </a:r>
          </a:p>
          <a:p>
            <a:r>
              <a:rPr lang="en-US" altLang="zh-CN" dirty="0"/>
              <a:t>    for </a:t>
            </a:r>
            <a:r>
              <a:rPr lang="en-US" altLang="zh-CN" dirty="0" err="1"/>
              <a:t>val</a:t>
            </a:r>
            <a:r>
              <a:rPr lang="en-US" altLang="zh-CN" dirty="0"/>
              <a:t> in voltage:</a:t>
            </a:r>
          </a:p>
          <a:p>
            <a:r>
              <a:rPr lang="en-US" altLang="zh-CN" dirty="0"/>
              <a:t>        </a:t>
            </a:r>
            <a:r>
              <a:rPr lang="en-US" altLang="zh-CN" dirty="0" err="1"/>
              <a:t>f.write</a:t>
            </a:r>
            <a:r>
              <a:rPr lang="en-US" altLang="zh-CN" dirty="0"/>
              <a:t>(f"{</a:t>
            </a:r>
            <a:r>
              <a:rPr lang="en-US" altLang="zh-CN" dirty="0" err="1"/>
              <a:t>val</a:t>
            </a:r>
            <a:r>
              <a:rPr lang="en-US" altLang="zh-CN" dirty="0"/>
              <a:t>}\n")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proc = </a:t>
            </a:r>
            <a:r>
              <a:rPr lang="en-US" altLang="zh-CN" dirty="0" err="1"/>
              <a:t>subprocess.Popen</a:t>
            </a:r>
            <a:r>
              <a:rPr lang="en-US" altLang="zh-CN" dirty="0"/>
              <a:t>(</a:t>
            </a:r>
          </a:p>
          <a:p>
            <a:r>
              <a:rPr lang="en-US" altLang="zh-CN" dirty="0"/>
              <a:t>    ["</a:t>
            </a:r>
            <a:r>
              <a:rPr lang="en-US" altLang="zh-CN" dirty="0" err="1"/>
              <a:t>lyap_k</a:t>
            </a:r>
            <a:r>
              <a:rPr lang="en-US" altLang="zh-CN" dirty="0"/>
              <a:t>", "output.dat", "-M3","-m3"],</a:t>
            </a:r>
          </a:p>
          <a:p>
            <a:r>
              <a:rPr lang="en-US" altLang="zh-CN" dirty="0"/>
              <a:t>    </a:t>
            </a:r>
            <a:r>
              <a:rPr lang="en-US" altLang="zh-CN" dirty="0" err="1"/>
              <a:t>stdout</a:t>
            </a:r>
            <a:r>
              <a:rPr lang="en-US" altLang="zh-CN" dirty="0"/>
              <a:t>=</a:t>
            </a:r>
            <a:r>
              <a:rPr lang="en-US" altLang="zh-CN" dirty="0" err="1"/>
              <a:t>subprocess.PIPE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    stderr=</a:t>
            </a:r>
            <a:r>
              <a:rPr lang="en-US" altLang="zh-CN" dirty="0" err="1"/>
              <a:t>subprocess.STDOUT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    text=True</a:t>
            </a:r>
          </a:p>
          <a:p>
            <a:r>
              <a:rPr lang="en-US" altLang="zh-CN" dirty="0"/>
              <a:t>)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for line in </a:t>
            </a:r>
            <a:r>
              <a:rPr lang="en-US" altLang="zh-CN" dirty="0" err="1"/>
              <a:t>proc.stdout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    print(line, end="")   # prints each line as </a:t>
            </a:r>
            <a:r>
              <a:rPr lang="en-US" altLang="zh-CN" dirty="0" err="1"/>
              <a:t>lyap_k</a:t>
            </a:r>
            <a:r>
              <a:rPr lang="en-US" altLang="zh-CN" dirty="0"/>
              <a:t> produces it  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108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173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1. Download Tisean</vt:lpstr>
      <vt:lpstr>2. Add Tisean to PATH</vt:lpstr>
      <vt:lpstr>PowerPoint 演示文稿</vt:lpstr>
      <vt:lpstr>3. Automate it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晓东 安</dc:creator>
  <cp:lastModifiedBy>晓东 安</cp:lastModifiedBy>
  <cp:revision>1</cp:revision>
  <dcterms:created xsi:type="dcterms:W3CDTF">2025-09-25T03:12:00Z</dcterms:created>
  <dcterms:modified xsi:type="dcterms:W3CDTF">2025-09-25T03:25:49Z</dcterms:modified>
</cp:coreProperties>
</file>