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60" r:id="rId3"/>
    <p:sldId id="261" r:id="rId4"/>
    <p:sldId id="259" r:id="rId5"/>
    <p:sldId id="314" r:id="rId6"/>
    <p:sldId id="266" r:id="rId7"/>
    <p:sldId id="315" r:id="rId8"/>
    <p:sldId id="257" r:id="rId9"/>
    <p:sldId id="316" r:id="rId10"/>
    <p:sldId id="258" r:id="rId11"/>
    <p:sldId id="317" r:id="rId12"/>
    <p:sldId id="275" r:id="rId13"/>
    <p:sldId id="267" r:id="rId14"/>
    <p:sldId id="318" r:id="rId15"/>
    <p:sldId id="274" r:id="rId16"/>
    <p:sldId id="319" r:id="rId17"/>
    <p:sldId id="278" r:id="rId18"/>
    <p:sldId id="276" r:id="rId19"/>
  </p:sldIdLst>
  <p:sldSz cx="9144000" cy="5143500" type="screen16x9"/>
  <p:notesSz cx="6858000" cy="9144000"/>
  <p:embeddedFontLst>
    <p:embeddedFont>
      <p:font typeface="Exo" panose="020B0604020202020204" charset="0"/>
      <p:regular r:id="rId21"/>
      <p:bold r:id="rId22"/>
      <p:italic r:id="rId23"/>
      <p:boldItalic r:id="rId24"/>
    </p:embeddedFont>
    <p:embeddedFont>
      <p:font typeface="PT Sans" panose="020B0503020203020204" pitchFamily="34"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15A97C-568B-457B-906F-E9DA2846D317}">
  <a:tblStyle styleId="{4415A97C-568B-457B-906F-E9DA2846D3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23" autoAdjust="0"/>
  </p:normalViewPr>
  <p:slideViewPr>
    <p:cSldViewPr snapToGrid="0">
      <p:cViewPr varScale="1">
        <p:scale>
          <a:sx n="87" d="100"/>
          <a:sy n="87" d="100"/>
        </p:scale>
        <p:origin x="9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28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5"/>
        <p:cNvGrpSpPr/>
        <p:nvPr/>
      </p:nvGrpSpPr>
      <p:grpSpPr>
        <a:xfrm>
          <a:off x="0" y="0"/>
          <a:ext cx="0" cy="0"/>
          <a:chOff x="0" y="0"/>
          <a:chExt cx="0" cy="0"/>
        </a:xfrm>
      </p:grpSpPr>
      <p:sp>
        <p:nvSpPr>
          <p:cNvPr id="3636" name="Google Shape;3636;gedfa3e31c0_2_20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7" name="Google Shape;3637;gedfa3e31c0_2_20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160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137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4"/>
        <p:cNvGrpSpPr/>
        <p:nvPr/>
      </p:nvGrpSpPr>
      <p:grpSpPr>
        <a:xfrm>
          <a:off x="0" y="0"/>
          <a:ext cx="0" cy="0"/>
          <a:chOff x="0" y="0"/>
          <a:chExt cx="0" cy="0"/>
        </a:xfrm>
      </p:grpSpPr>
      <p:sp>
        <p:nvSpPr>
          <p:cNvPr id="3775" name="Google Shape;3775;gedfa3e31c0_2_20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6" name="Google Shape;3776;gedfa3e31c0_2_20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4"/>
        <p:cNvGrpSpPr/>
        <p:nvPr/>
      </p:nvGrpSpPr>
      <p:grpSpPr>
        <a:xfrm>
          <a:off x="0" y="0"/>
          <a:ext cx="0" cy="0"/>
          <a:chOff x="0" y="0"/>
          <a:chExt cx="0" cy="0"/>
        </a:xfrm>
      </p:grpSpPr>
      <p:sp>
        <p:nvSpPr>
          <p:cNvPr id="3695" name="Google Shape;3695;gedfa3e31c0_2_19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6" name="Google Shape;3696;gedfa3e31c0_2_19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06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37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36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3" r:id="rId11"/>
    <p:sldLayoutId id="2147483669" r:id="rId12"/>
    <p:sldLayoutId id="2147483671"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60" name="Google Shape;2660;p33"/>
          <p:cNvSpPr txBox="1">
            <a:spLocks noGrp="1"/>
          </p:cNvSpPr>
          <p:nvPr>
            <p:ph type="subTitle" idx="1"/>
          </p:nvPr>
        </p:nvSpPr>
        <p:spPr>
          <a:xfrm>
            <a:off x="2101497" y="2937237"/>
            <a:ext cx="4547700" cy="12146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Henríquez Zelaya, William Alexander</a:t>
            </a:r>
          </a:p>
          <a:p>
            <a:pPr marL="0" lvl="0" indent="0" algn="ctr" rtl="0">
              <a:spcBef>
                <a:spcPts val="0"/>
              </a:spcBef>
              <a:spcAft>
                <a:spcPts val="0"/>
              </a:spcAft>
              <a:buNone/>
            </a:pPr>
            <a:r>
              <a:rPr lang="es-MX" dirty="0"/>
              <a:t>Luna Ortiz, Carlos Enrique</a:t>
            </a:r>
          </a:p>
          <a:p>
            <a:pPr marL="0" lvl="0" indent="0" algn="ctr" rtl="0">
              <a:spcBef>
                <a:spcPts val="0"/>
              </a:spcBef>
              <a:spcAft>
                <a:spcPts val="0"/>
              </a:spcAft>
              <a:buNone/>
            </a:pPr>
            <a:r>
              <a:rPr lang="es-MX" dirty="0"/>
              <a:t>Rivera Figueroa, Cesar Stanley</a:t>
            </a:r>
          </a:p>
          <a:p>
            <a:pPr marL="0" lvl="0" indent="0" algn="ctr" rtl="0">
              <a:spcBef>
                <a:spcPts val="0"/>
              </a:spcBef>
              <a:spcAft>
                <a:spcPts val="0"/>
              </a:spcAft>
              <a:buNone/>
            </a:pPr>
            <a:r>
              <a:rPr lang="es-MX" dirty="0"/>
              <a:t>Vindel Dubón, Yulisa Magali</a:t>
            </a:r>
            <a:endParaRPr lang="en-US"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163602" y="656669"/>
            <a:ext cx="6868067"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2"/>
                </a:solidFill>
              </a:rPr>
              <a:t>Sistema de control de ingresos y egresos</a:t>
            </a:r>
            <a:br>
              <a:rPr lang="en" sz="3600" dirty="0">
                <a:solidFill>
                  <a:schemeClr val="accent2"/>
                </a:solidFill>
              </a:rPr>
            </a:br>
            <a:r>
              <a:rPr lang="en" sz="2000" dirty="0"/>
              <a:t>Diseño de Aplicaciones de Escritorio</a:t>
            </a:r>
            <a:endParaRPr sz="2000" dirty="0"/>
          </a:p>
        </p:txBody>
      </p:sp>
      <p:sp>
        <p:nvSpPr>
          <p:cNvPr id="10" name="Google Shape;2660;p33">
            <a:extLst>
              <a:ext uri="{FF2B5EF4-FFF2-40B4-BE49-F238E27FC236}">
                <a16:creationId xmlns:a16="http://schemas.microsoft.com/office/drawing/2014/main" id="{E944F7BA-86BF-CDBF-6BE1-4024A20DBEB8}"/>
              </a:ext>
            </a:extLst>
          </p:cNvPr>
          <p:cNvSpPr txBox="1">
            <a:spLocks/>
          </p:cNvSpPr>
          <p:nvPr/>
        </p:nvSpPr>
        <p:spPr>
          <a:xfrm>
            <a:off x="2122709" y="2565173"/>
            <a:ext cx="4547700" cy="30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PT Sans"/>
              <a:buNone/>
              <a:defRPr sz="18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9pPr>
          </a:lstStyle>
          <a:p>
            <a:pPr marL="0" indent="0"/>
            <a:r>
              <a:rPr lang="en-US" dirty="0"/>
              <a:t>Presentado por: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9" name="Google Shape;2739;p35"/>
          <p:cNvSpPr/>
          <p:nvPr/>
        </p:nvSpPr>
        <p:spPr>
          <a:xfrm>
            <a:off x="4556100" y="3930611"/>
            <a:ext cx="2360400" cy="572673"/>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740" name="Google Shape;2740;p35"/>
          <p:cNvSpPr/>
          <p:nvPr/>
        </p:nvSpPr>
        <p:spPr>
          <a:xfrm>
            <a:off x="4572000" y="2098160"/>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741" name="Google Shape;2741;p35"/>
          <p:cNvSpPr/>
          <p:nvPr/>
        </p:nvSpPr>
        <p:spPr>
          <a:xfrm>
            <a:off x="1751888" y="3930585"/>
            <a:ext cx="2360400" cy="5727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742" name="Google Shape;2742;p35"/>
          <p:cNvSpPr/>
          <p:nvPr/>
        </p:nvSpPr>
        <p:spPr>
          <a:xfrm>
            <a:off x="1735988" y="208488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200" dirty="0">
                <a:solidFill>
                  <a:schemeClr val="accent2"/>
                </a:solidFill>
              </a:rPr>
              <a:t>IMPORTANCIAS</a:t>
            </a:r>
            <a:endParaRPr sz="3200" dirty="0">
              <a:solidFill>
                <a:schemeClr val="accent2"/>
              </a:solidFill>
            </a:endParaRPr>
          </a:p>
        </p:txBody>
      </p:sp>
      <p:sp>
        <p:nvSpPr>
          <p:cNvPr id="2745" name="Google Shape;2745;p35"/>
          <p:cNvSpPr txBox="1">
            <a:spLocks noGrp="1"/>
          </p:cNvSpPr>
          <p:nvPr>
            <p:ph type="subTitle" idx="1"/>
          </p:nvPr>
        </p:nvSpPr>
        <p:spPr>
          <a:xfrm>
            <a:off x="1815338" y="2071536"/>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dirty="0"/>
              <a:t>Precisión y fiabilidad</a:t>
            </a:r>
            <a:endParaRPr sz="1600" dirty="0"/>
          </a:p>
        </p:txBody>
      </p:sp>
      <p:sp>
        <p:nvSpPr>
          <p:cNvPr id="2746" name="Google Shape;2746;p35"/>
          <p:cNvSpPr txBox="1">
            <a:spLocks noGrp="1"/>
          </p:cNvSpPr>
          <p:nvPr>
            <p:ph type="title" idx="3"/>
          </p:nvPr>
        </p:nvSpPr>
        <p:spPr>
          <a:xfrm>
            <a:off x="1799438" y="151056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8" name="Google Shape;2748;p35"/>
          <p:cNvSpPr txBox="1">
            <a:spLocks noGrp="1"/>
          </p:cNvSpPr>
          <p:nvPr>
            <p:ph type="subTitle" idx="5"/>
          </p:nvPr>
        </p:nvSpPr>
        <p:spPr>
          <a:xfrm>
            <a:off x="4762323" y="2162896"/>
            <a:ext cx="2201700" cy="3222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dirty="0"/>
              <a:t>Eficiencia Operativa</a:t>
            </a:r>
            <a:endParaRPr sz="1600" dirty="0"/>
          </a:p>
        </p:txBody>
      </p:sp>
      <p:sp>
        <p:nvSpPr>
          <p:cNvPr id="2749" name="Google Shape;2749;p35"/>
          <p:cNvSpPr txBox="1">
            <a:spLocks noGrp="1"/>
          </p:cNvSpPr>
          <p:nvPr>
            <p:ph type="title" idx="6"/>
          </p:nvPr>
        </p:nvSpPr>
        <p:spPr>
          <a:xfrm>
            <a:off x="4651350" y="1523835"/>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1" name="Google Shape;2751;p35"/>
          <p:cNvSpPr txBox="1">
            <a:spLocks noGrp="1"/>
          </p:cNvSpPr>
          <p:nvPr>
            <p:ph type="subTitle" idx="8"/>
          </p:nvPr>
        </p:nvSpPr>
        <p:spPr>
          <a:xfrm>
            <a:off x="1894688" y="3964879"/>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dirty="0"/>
              <a:t>Experiencia del cliente</a:t>
            </a:r>
          </a:p>
          <a:p>
            <a:pPr marL="0" lvl="0" indent="0" algn="ctr" rtl="0">
              <a:spcBef>
                <a:spcPts val="0"/>
              </a:spcBef>
              <a:spcAft>
                <a:spcPts val="0"/>
              </a:spcAft>
              <a:buNone/>
            </a:pPr>
            <a:r>
              <a:rPr lang="es-MX" sz="1600" dirty="0"/>
              <a:t>mejorada </a:t>
            </a:r>
            <a:endParaRPr sz="1600" dirty="0"/>
          </a:p>
        </p:txBody>
      </p:sp>
      <p:sp>
        <p:nvSpPr>
          <p:cNvPr id="2752" name="Google Shape;2752;p35"/>
          <p:cNvSpPr txBox="1">
            <a:spLocks noGrp="1"/>
          </p:cNvSpPr>
          <p:nvPr>
            <p:ph type="title" idx="9"/>
          </p:nvPr>
        </p:nvSpPr>
        <p:spPr>
          <a:xfrm>
            <a:off x="1831238" y="335626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754" name="Google Shape;2754;p35"/>
          <p:cNvSpPr txBox="1">
            <a:spLocks noGrp="1"/>
          </p:cNvSpPr>
          <p:nvPr>
            <p:ph type="subTitle" idx="14"/>
          </p:nvPr>
        </p:nvSpPr>
        <p:spPr>
          <a:xfrm>
            <a:off x="4635450" y="399555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dirty="0"/>
              <a:t>Reducción de costos</a:t>
            </a:r>
          </a:p>
          <a:p>
            <a:pPr marL="0" lvl="0" indent="0" algn="ctr" rtl="0">
              <a:spcBef>
                <a:spcPts val="0"/>
              </a:spcBef>
              <a:spcAft>
                <a:spcPts val="0"/>
              </a:spcAft>
              <a:buNone/>
            </a:pPr>
            <a:r>
              <a:rPr lang="es-MX" sz="1600" dirty="0"/>
              <a:t>Y perdidas</a:t>
            </a:r>
            <a:endParaRPr sz="1600" dirty="0"/>
          </a:p>
        </p:txBody>
      </p:sp>
      <p:sp>
        <p:nvSpPr>
          <p:cNvPr id="2755" name="Google Shape;2755;p35"/>
          <p:cNvSpPr txBox="1">
            <a:spLocks noGrp="1"/>
          </p:cNvSpPr>
          <p:nvPr>
            <p:ph type="title" idx="15"/>
          </p:nvPr>
        </p:nvSpPr>
        <p:spPr>
          <a:xfrm>
            <a:off x="4619550" y="335626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7852" y="2833308"/>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1379885"/>
            <a:ext cx="7717800" cy="12967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2"/>
                </a:solidFill>
              </a:rPr>
              <a:t>JUSTIFICACIÓN </a:t>
            </a:r>
            <a:endParaRPr dirty="0">
              <a:solidFill>
                <a:schemeClr val="accent2"/>
              </a:solidFill>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7728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8"/>
        <p:cNvGrpSpPr/>
        <p:nvPr/>
      </p:nvGrpSpPr>
      <p:grpSpPr>
        <a:xfrm>
          <a:off x="0" y="0"/>
          <a:ext cx="0" cy="0"/>
          <a:chOff x="0" y="0"/>
          <a:chExt cx="0" cy="0"/>
        </a:xfrm>
      </p:grpSpPr>
      <p:sp>
        <p:nvSpPr>
          <p:cNvPr id="3639" name="Google Shape;3639;p52"/>
          <p:cNvSpPr txBox="1">
            <a:spLocks noGrp="1"/>
          </p:cNvSpPr>
          <p:nvPr>
            <p:ph type="title"/>
          </p:nvPr>
        </p:nvSpPr>
        <p:spPr>
          <a:xfrm>
            <a:off x="809400" y="835207"/>
            <a:ext cx="7717800" cy="9424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dirty="0">
                <a:solidFill>
                  <a:schemeClr val="accent2"/>
                </a:solidFill>
              </a:rPr>
              <a:t>La</a:t>
            </a:r>
            <a:r>
              <a:rPr lang="es-MX" dirty="0">
                <a:solidFill>
                  <a:schemeClr val="accent2"/>
                </a:solidFill>
              </a:rPr>
              <a:t> </a:t>
            </a:r>
            <a:r>
              <a:rPr lang="es-MX" sz="1600" dirty="0">
                <a:solidFill>
                  <a:schemeClr val="accent2"/>
                </a:solidFill>
              </a:rPr>
              <a:t>implementación de un sistema de ingreso de facturación en "Ferretería Zelaya" se justifica de manera contundente debido a las siguientes razones:</a:t>
            </a:r>
            <a:endParaRPr lang="es-SV" sz="1600" dirty="0"/>
          </a:p>
        </p:txBody>
      </p:sp>
      <p:sp>
        <p:nvSpPr>
          <p:cNvPr id="3640" name="Google Shape;3640;p52"/>
          <p:cNvSpPr/>
          <p:nvPr/>
        </p:nvSpPr>
        <p:spPr>
          <a:xfrm>
            <a:off x="4406249"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2"/>
          <p:cNvSpPr/>
          <p:nvPr/>
        </p:nvSpPr>
        <p:spPr>
          <a:xfrm>
            <a:off x="4749915" y="3546841"/>
            <a:ext cx="2606218" cy="518116"/>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SV" b="1" dirty="0">
                <a:solidFill>
                  <a:schemeClr val="lt1"/>
                </a:solidFill>
                <a:latin typeface="Exo"/>
                <a:ea typeface="Exo"/>
                <a:cs typeface="Exo"/>
                <a:sym typeface="Exo"/>
              </a:rPr>
              <a:t>Adaptabilidad al Entorno Empresarial</a:t>
            </a:r>
            <a:endParaRPr b="1" dirty="0">
              <a:solidFill>
                <a:schemeClr val="lt1"/>
              </a:solidFill>
              <a:latin typeface="Exo"/>
              <a:ea typeface="Exo"/>
              <a:cs typeface="Exo"/>
              <a:sym typeface="Exo"/>
            </a:endParaRPr>
          </a:p>
        </p:txBody>
      </p:sp>
      <p:sp>
        <p:nvSpPr>
          <p:cNvPr id="3645" name="Google Shape;3645;p52"/>
          <p:cNvSpPr/>
          <p:nvPr/>
        </p:nvSpPr>
        <p:spPr>
          <a:xfrm>
            <a:off x="1909544" y="3512791"/>
            <a:ext cx="2376313" cy="518117"/>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MX" b="1" dirty="0">
                <a:solidFill>
                  <a:schemeClr val="lt1"/>
                </a:solidFill>
                <a:latin typeface="Exo"/>
                <a:ea typeface="Exo"/>
                <a:cs typeface="Exo"/>
                <a:sym typeface="Exo"/>
              </a:rPr>
              <a:t>Mejora de la Experiencia del Cliente</a:t>
            </a:r>
            <a:endParaRPr b="1" dirty="0">
              <a:solidFill>
                <a:schemeClr val="lt1"/>
              </a:solidFill>
              <a:latin typeface="Exo"/>
              <a:ea typeface="Exo"/>
              <a:cs typeface="Exo"/>
              <a:sym typeface="Exo"/>
            </a:endParaRPr>
          </a:p>
        </p:txBody>
      </p:sp>
      <p:sp>
        <p:nvSpPr>
          <p:cNvPr id="3648" name="Google Shape;3648;p52"/>
          <p:cNvSpPr/>
          <p:nvPr/>
        </p:nvSpPr>
        <p:spPr>
          <a:xfrm>
            <a:off x="322467" y="2041783"/>
            <a:ext cx="2583917" cy="540551"/>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SV" b="1" dirty="0">
                <a:solidFill>
                  <a:schemeClr val="lt1"/>
                </a:solidFill>
                <a:latin typeface="Exo"/>
                <a:ea typeface="Exo"/>
                <a:cs typeface="Exo"/>
                <a:sym typeface="Exo"/>
              </a:rPr>
              <a:t>Optimización de Procesos Operativos</a:t>
            </a:r>
            <a:endParaRPr lang="es-SV" sz="1800" b="1" dirty="0">
              <a:solidFill>
                <a:schemeClr val="lt1"/>
              </a:solidFill>
              <a:latin typeface="Exo"/>
              <a:ea typeface="Exo"/>
              <a:cs typeface="Exo"/>
              <a:sym typeface="Exo"/>
            </a:endParaRPr>
          </a:p>
        </p:txBody>
      </p:sp>
      <p:sp>
        <p:nvSpPr>
          <p:cNvPr id="3651" name="Google Shape;3651;p52"/>
          <p:cNvSpPr/>
          <p:nvPr/>
        </p:nvSpPr>
        <p:spPr>
          <a:xfrm>
            <a:off x="6258687" y="2041783"/>
            <a:ext cx="2546248" cy="498779"/>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MX" b="1" dirty="0">
                <a:solidFill>
                  <a:schemeClr val="lt1"/>
                </a:solidFill>
                <a:latin typeface="Exo"/>
                <a:ea typeface="Exo"/>
                <a:cs typeface="Exo"/>
                <a:sym typeface="Exo"/>
              </a:rPr>
              <a:t>Mejora de la Eficiencia Administrativa</a:t>
            </a:r>
            <a:endParaRPr lang="es-SV" b="1" dirty="0">
              <a:solidFill>
                <a:schemeClr val="lt1"/>
              </a:solidFill>
              <a:latin typeface="Exo"/>
              <a:ea typeface="Exo"/>
              <a:cs typeface="Exo"/>
              <a:sym typeface="Exo"/>
            </a:endParaRPr>
          </a:p>
        </p:txBody>
      </p:sp>
      <p:sp>
        <p:nvSpPr>
          <p:cNvPr id="3654" name="Google Shape;3654;p52"/>
          <p:cNvSpPr/>
          <p:nvPr/>
        </p:nvSpPr>
        <p:spPr>
          <a:xfrm>
            <a:off x="3385150" y="2020320"/>
            <a:ext cx="2378176" cy="498779"/>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MX" b="1" dirty="0">
                <a:solidFill>
                  <a:schemeClr val="lt1"/>
                </a:solidFill>
                <a:latin typeface="Exo"/>
                <a:ea typeface="Exo"/>
                <a:cs typeface="Exo"/>
                <a:sym typeface="Exo"/>
              </a:rPr>
              <a:t>Reducción de Errores y Pérdidas</a:t>
            </a:r>
            <a:endParaRPr lang="es-SV" b="1" dirty="0">
              <a:solidFill>
                <a:schemeClr val="lt1"/>
              </a:solidFill>
              <a:latin typeface="Exo"/>
              <a:ea typeface="Exo"/>
              <a:cs typeface="Exo"/>
              <a:sym typeface="Exo"/>
            </a:endParaRPr>
          </a:p>
        </p:txBody>
      </p:sp>
      <p:cxnSp>
        <p:nvCxnSpPr>
          <p:cNvPr id="3656" name="Google Shape;3656;p52"/>
          <p:cNvCxnSpPr>
            <a:stCxn id="3657" idx="6"/>
            <a:endCxn id="3658" idx="2"/>
          </p:cNvCxnSpPr>
          <p:nvPr/>
        </p:nvCxnSpPr>
        <p:spPr>
          <a:xfrm>
            <a:off x="1775099" y="3001112"/>
            <a:ext cx="1149900" cy="0"/>
          </a:xfrm>
          <a:prstGeom prst="straightConnector1">
            <a:avLst/>
          </a:prstGeom>
          <a:noFill/>
          <a:ln w="19050" cap="flat" cmpd="sng">
            <a:solidFill>
              <a:schemeClr val="accent2"/>
            </a:solidFill>
            <a:prstDash val="solid"/>
            <a:round/>
            <a:headEnd type="none" w="med" len="med"/>
            <a:tailEnd type="none" w="med" len="med"/>
          </a:ln>
        </p:spPr>
      </p:cxnSp>
      <p:cxnSp>
        <p:nvCxnSpPr>
          <p:cNvPr id="3659" name="Google Shape;3659;p52"/>
          <p:cNvCxnSpPr>
            <a:stCxn id="3658" idx="6"/>
            <a:endCxn id="3640" idx="2"/>
          </p:cNvCxnSpPr>
          <p:nvPr/>
        </p:nvCxnSpPr>
        <p:spPr>
          <a:xfrm>
            <a:off x="3256424" y="3001112"/>
            <a:ext cx="1149900" cy="5100"/>
          </a:xfrm>
          <a:prstGeom prst="straightConnector1">
            <a:avLst/>
          </a:prstGeom>
          <a:noFill/>
          <a:ln w="19050" cap="flat" cmpd="sng">
            <a:solidFill>
              <a:schemeClr val="accent2"/>
            </a:solidFill>
            <a:prstDash val="solid"/>
            <a:round/>
            <a:headEnd type="none" w="med" len="med"/>
            <a:tailEnd type="none" w="med" len="med"/>
          </a:ln>
        </p:spPr>
      </p:cxnSp>
      <p:cxnSp>
        <p:nvCxnSpPr>
          <p:cNvPr id="3660" name="Google Shape;3660;p52"/>
          <p:cNvCxnSpPr>
            <a:stCxn id="3640" idx="6"/>
            <a:endCxn id="3661" idx="2"/>
          </p:cNvCxnSpPr>
          <p:nvPr/>
        </p:nvCxnSpPr>
        <p:spPr>
          <a:xfrm>
            <a:off x="4737749" y="3006299"/>
            <a:ext cx="1149600" cy="0"/>
          </a:xfrm>
          <a:prstGeom prst="straightConnector1">
            <a:avLst/>
          </a:prstGeom>
          <a:noFill/>
          <a:ln w="19050" cap="flat" cmpd="sng">
            <a:solidFill>
              <a:schemeClr val="accent2"/>
            </a:solidFill>
            <a:prstDash val="solid"/>
            <a:round/>
            <a:headEnd type="none" w="med" len="med"/>
            <a:tailEnd type="none" w="med" len="med"/>
          </a:ln>
        </p:spPr>
      </p:cxnSp>
      <p:cxnSp>
        <p:nvCxnSpPr>
          <p:cNvPr id="3662" name="Google Shape;3662;p52"/>
          <p:cNvCxnSpPr>
            <a:stCxn id="3661" idx="6"/>
            <a:endCxn id="3663" idx="2"/>
          </p:cNvCxnSpPr>
          <p:nvPr/>
        </p:nvCxnSpPr>
        <p:spPr>
          <a:xfrm>
            <a:off x="6218774" y="3006299"/>
            <a:ext cx="1149600" cy="0"/>
          </a:xfrm>
          <a:prstGeom prst="straightConnector1">
            <a:avLst/>
          </a:prstGeom>
          <a:noFill/>
          <a:ln w="19050" cap="flat" cmpd="sng">
            <a:solidFill>
              <a:schemeClr val="accent2"/>
            </a:solidFill>
            <a:prstDash val="solid"/>
            <a:round/>
            <a:headEnd type="none" w="med" len="med"/>
            <a:tailEnd type="none" w="med" len="med"/>
          </a:ln>
        </p:spPr>
      </p:cxnSp>
      <p:cxnSp>
        <p:nvCxnSpPr>
          <p:cNvPr id="3664" name="Google Shape;3664;p52"/>
          <p:cNvCxnSpPr>
            <a:cxnSpLocks/>
            <a:stCxn id="3657" idx="0"/>
            <a:endCxn id="3648" idx="2"/>
          </p:cNvCxnSpPr>
          <p:nvPr/>
        </p:nvCxnSpPr>
        <p:spPr>
          <a:xfrm flipV="1">
            <a:off x="1609349" y="2582334"/>
            <a:ext cx="5077" cy="253028"/>
          </a:xfrm>
          <a:prstGeom prst="straightConnector1">
            <a:avLst/>
          </a:prstGeom>
          <a:noFill/>
          <a:ln w="19050" cap="flat" cmpd="sng">
            <a:solidFill>
              <a:schemeClr val="accent2"/>
            </a:solidFill>
            <a:prstDash val="solid"/>
            <a:round/>
            <a:headEnd type="none" w="med" len="med"/>
            <a:tailEnd type="none" w="med" len="med"/>
          </a:ln>
        </p:spPr>
      </p:cxnSp>
      <p:cxnSp>
        <p:nvCxnSpPr>
          <p:cNvPr id="3665" name="Google Shape;3665;p52"/>
          <p:cNvCxnSpPr>
            <a:cxnSpLocks/>
            <a:stCxn id="3640" idx="0"/>
            <a:endCxn id="3654" idx="2"/>
          </p:cNvCxnSpPr>
          <p:nvPr/>
        </p:nvCxnSpPr>
        <p:spPr>
          <a:xfrm flipV="1">
            <a:off x="4571999" y="2519099"/>
            <a:ext cx="2239" cy="321450"/>
          </a:xfrm>
          <a:prstGeom prst="straightConnector1">
            <a:avLst/>
          </a:prstGeom>
          <a:noFill/>
          <a:ln w="19050" cap="flat" cmpd="sng">
            <a:solidFill>
              <a:schemeClr val="accent2"/>
            </a:solidFill>
            <a:prstDash val="solid"/>
            <a:round/>
            <a:headEnd type="none" w="med" len="med"/>
            <a:tailEnd type="none" w="med" len="med"/>
          </a:ln>
        </p:spPr>
      </p:cxnSp>
      <p:cxnSp>
        <p:nvCxnSpPr>
          <p:cNvPr id="3666" name="Google Shape;3666;p52"/>
          <p:cNvCxnSpPr>
            <a:cxnSpLocks/>
            <a:stCxn id="3663" idx="0"/>
            <a:endCxn id="3651" idx="2"/>
          </p:cNvCxnSpPr>
          <p:nvPr/>
        </p:nvCxnSpPr>
        <p:spPr>
          <a:xfrm flipH="1" flipV="1">
            <a:off x="7531811" y="2540562"/>
            <a:ext cx="2238" cy="299987"/>
          </a:xfrm>
          <a:prstGeom prst="straightConnector1">
            <a:avLst/>
          </a:prstGeom>
          <a:noFill/>
          <a:ln w="19050" cap="flat" cmpd="sng">
            <a:solidFill>
              <a:schemeClr val="accent2"/>
            </a:solidFill>
            <a:prstDash val="solid"/>
            <a:round/>
            <a:headEnd type="none" w="med" len="med"/>
            <a:tailEnd type="none" w="med" len="med"/>
          </a:ln>
        </p:spPr>
      </p:cxnSp>
      <p:cxnSp>
        <p:nvCxnSpPr>
          <p:cNvPr id="3667" name="Google Shape;3667;p52"/>
          <p:cNvCxnSpPr>
            <a:cxnSpLocks/>
            <a:stCxn id="3642" idx="0"/>
            <a:endCxn id="3661" idx="4"/>
          </p:cNvCxnSpPr>
          <p:nvPr/>
        </p:nvCxnSpPr>
        <p:spPr>
          <a:xfrm flipV="1">
            <a:off x="6053024" y="3172049"/>
            <a:ext cx="0" cy="374792"/>
          </a:xfrm>
          <a:prstGeom prst="straightConnector1">
            <a:avLst/>
          </a:prstGeom>
          <a:noFill/>
          <a:ln w="19050" cap="flat" cmpd="sng">
            <a:solidFill>
              <a:schemeClr val="accent2"/>
            </a:solidFill>
            <a:prstDash val="solid"/>
            <a:round/>
            <a:headEnd type="none" w="med" len="med"/>
            <a:tailEnd type="none" w="med" len="med"/>
          </a:ln>
        </p:spPr>
      </p:cxnSp>
      <p:cxnSp>
        <p:nvCxnSpPr>
          <p:cNvPr id="3668" name="Google Shape;3668;p52"/>
          <p:cNvCxnSpPr>
            <a:cxnSpLocks/>
            <a:stCxn id="3645" idx="0"/>
            <a:endCxn id="3658" idx="4"/>
          </p:cNvCxnSpPr>
          <p:nvPr/>
        </p:nvCxnSpPr>
        <p:spPr>
          <a:xfrm flipH="1" flipV="1">
            <a:off x="3090674" y="3166862"/>
            <a:ext cx="7027" cy="345929"/>
          </a:xfrm>
          <a:prstGeom prst="straightConnector1">
            <a:avLst/>
          </a:prstGeom>
          <a:noFill/>
          <a:ln w="19050" cap="flat" cmpd="sng">
            <a:solidFill>
              <a:schemeClr val="accent2"/>
            </a:solidFill>
            <a:prstDash val="solid"/>
            <a:round/>
            <a:headEnd type="none" w="med" len="med"/>
            <a:tailEnd type="none" w="med" len="med"/>
          </a:ln>
        </p:spPr>
      </p:cxnSp>
      <p:grpSp>
        <p:nvGrpSpPr>
          <p:cNvPr id="3669" name="Google Shape;3669;p52"/>
          <p:cNvGrpSpPr/>
          <p:nvPr/>
        </p:nvGrpSpPr>
        <p:grpSpPr>
          <a:xfrm rot="10800000">
            <a:off x="872939" y="3428478"/>
            <a:ext cx="883262" cy="242091"/>
            <a:chOff x="2300350" y="2601250"/>
            <a:chExt cx="2275275" cy="623625"/>
          </a:xfrm>
        </p:grpSpPr>
        <p:sp>
          <p:nvSpPr>
            <p:cNvPr id="3670" name="Google Shape;3670;p5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6" name="Google Shape;3676;p52"/>
          <p:cNvGrpSpPr/>
          <p:nvPr/>
        </p:nvGrpSpPr>
        <p:grpSpPr>
          <a:xfrm>
            <a:off x="7644195" y="3512791"/>
            <a:ext cx="2297800" cy="347400"/>
            <a:chOff x="7644195" y="3512791"/>
            <a:chExt cx="2297800" cy="347400"/>
          </a:xfrm>
        </p:grpSpPr>
        <p:sp>
          <p:nvSpPr>
            <p:cNvPr id="3677" name="Google Shape;3677;p52"/>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2"/>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5" name="Google Shape;3685;p52"/>
          <p:cNvSpPr/>
          <p:nvPr/>
        </p:nvSpPr>
        <p:spPr>
          <a:xfrm>
            <a:off x="4475700" y="2910000"/>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6" name="Google Shape;3686;p52"/>
          <p:cNvGrpSpPr/>
          <p:nvPr/>
        </p:nvGrpSpPr>
        <p:grpSpPr>
          <a:xfrm>
            <a:off x="2924924" y="2835362"/>
            <a:ext cx="331500" cy="331500"/>
            <a:chOff x="2924924" y="2835362"/>
            <a:chExt cx="331500" cy="331500"/>
          </a:xfrm>
        </p:grpSpPr>
        <p:sp>
          <p:nvSpPr>
            <p:cNvPr id="3687" name="Google Shape;3687;p52"/>
            <p:cNvSpPr/>
            <p:nvPr/>
          </p:nvSpPr>
          <p:spPr>
            <a:xfrm>
              <a:off x="2994675"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2"/>
            <p:cNvSpPr/>
            <p:nvPr/>
          </p:nvSpPr>
          <p:spPr>
            <a:xfrm>
              <a:off x="2924924" y="2835362"/>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52"/>
          <p:cNvGrpSpPr/>
          <p:nvPr/>
        </p:nvGrpSpPr>
        <p:grpSpPr>
          <a:xfrm>
            <a:off x="5887274" y="2840549"/>
            <a:ext cx="331500" cy="331500"/>
            <a:chOff x="5887274" y="2840549"/>
            <a:chExt cx="331500" cy="331500"/>
          </a:xfrm>
        </p:grpSpPr>
        <p:sp>
          <p:nvSpPr>
            <p:cNvPr id="3689" name="Google Shape;3689;p52"/>
            <p:cNvSpPr/>
            <p:nvPr/>
          </p:nvSpPr>
          <p:spPr>
            <a:xfrm>
              <a:off x="5956725"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2"/>
            <p:cNvSpPr/>
            <p:nvPr/>
          </p:nvSpPr>
          <p:spPr>
            <a:xfrm>
              <a:off x="5887274"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0" name="Google Shape;3690;p52"/>
          <p:cNvGrpSpPr/>
          <p:nvPr/>
        </p:nvGrpSpPr>
        <p:grpSpPr>
          <a:xfrm>
            <a:off x="7368299" y="2840549"/>
            <a:ext cx="331500" cy="331500"/>
            <a:chOff x="7368299" y="2840549"/>
            <a:chExt cx="331500" cy="331500"/>
          </a:xfrm>
        </p:grpSpPr>
        <p:sp>
          <p:nvSpPr>
            <p:cNvPr id="3691" name="Google Shape;3691;p52"/>
            <p:cNvSpPr/>
            <p:nvPr/>
          </p:nvSpPr>
          <p:spPr>
            <a:xfrm>
              <a:off x="7437750"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2"/>
            <p:cNvSpPr/>
            <p:nvPr/>
          </p:nvSpPr>
          <p:spPr>
            <a:xfrm>
              <a:off x="7368299"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2" name="Google Shape;3692;p52"/>
          <p:cNvGrpSpPr/>
          <p:nvPr/>
        </p:nvGrpSpPr>
        <p:grpSpPr>
          <a:xfrm>
            <a:off x="1443599" y="2835362"/>
            <a:ext cx="331500" cy="331500"/>
            <a:chOff x="1443599" y="2835362"/>
            <a:chExt cx="331500" cy="331500"/>
          </a:xfrm>
        </p:grpSpPr>
        <p:sp>
          <p:nvSpPr>
            <p:cNvPr id="3693" name="Google Shape;3693;p52"/>
            <p:cNvSpPr/>
            <p:nvPr/>
          </p:nvSpPr>
          <p:spPr>
            <a:xfrm>
              <a:off x="1513650" y="2906923"/>
              <a:ext cx="1920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2"/>
            <p:cNvSpPr/>
            <p:nvPr/>
          </p:nvSpPr>
          <p:spPr>
            <a:xfrm>
              <a:off x="1443599" y="2835362"/>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8" name="Google Shape;3158;p44"/>
          <p:cNvSpPr/>
          <p:nvPr/>
        </p:nvSpPr>
        <p:spPr>
          <a:xfrm>
            <a:off x="7131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4"/>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MARKETING </a:t>
            </a:r>
            <a:r>
              <a:rPr lang="en">
                <a:solidFill>
                  <a:schemeClr val="accent2"/>
                </a:solidFill>
              </a:rPr>
              <a:t>ANALYSIS</a:t>
            </a:r>
            <a:endParaRPr>
              <a:solidFill>
                <a:schemeClr val="accent2"/>
              </a:solidFill>
            </a:endParaRPr>
          </a:p>
        </p:txBody>
      </p:sp>
      <p:sp>
        <p:nvSpPr>
          <p:cNvPr id="3160" name="Google Shape;3160;p44"/>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sp>
        <p:nvSpPr>
          <p:cNvPr id="3161" name="Google Shape;3161;p44"/>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3162" name="Google Shape;3162;p44"/>
          <p:cNvGrpSpPr/>
          <p:nvPr/>
        </p:nvGrpSpPr>
        <p:grpSpPr>
          <a:xfrm flipH="1">
            <a:off x="7672202" y="3605178"/>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2935200" y="400512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5776817" y="1332566"/>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5294901" y="4383719"/>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2621939" y="674428"/>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p:cNvGrpSpPr/>
          <p:nvPr/>
        </p:nvGrpSpPr>
        <p:grpSpPr>
          <a:xfrm rot="5400000">
            <a:off x="3809575" y="1544225"/>
            <a:ext cx="98902" cy="553090"/>
            <a:chOff x="4898850" y="4820550"/>
            <a:chExt cx="98902" cy="553090"/>
          </a:xfrm>
        </p:grpSpPr>
        <p:sp>
          <p:nvSpPr>
            <p:cNvPr id="3228" name="Google Shape;3228;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7852" y="2833308"/>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1379885"/>
            <a:ext cx="7717800" cy="12967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2"/>
                </a:solidFill>
              </a:rPr>
              <a:t>RESULTADOS</a:t>
            </a:r>
            <a:br>
              <a:rPr lang="es-MX" dirty="0">
                <a:solidFill>
                  <a:schemeClr val="accent2"/>
                </a:solidFill>
              </a:rPr>
            </a:br>
            <a:r>
              <a:rPr lang="es-MX" dirty="0">
                <a:solidFill>
                  <a:schemeClr val="accent2"/>
                </a:solidFill>
              </a:rPr>
              <a:t>ESPERADOS</a:t>
            </a:r>
            <a:endParaRPr dirty="0">
              <a:solidFill>
                <a:schemeClr val="accent2"/>
              </a:solidFill>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290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1" name="Google Shape;3581;p51"/>
          <p:cNvSpPr/>
          <p:nvPr/>
        </p:nvSpPr>
        <p:spPr>
          <a:xfrm>
            <a:off x="1532969" y="2315620"/>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582" name="Google Shape;3582;p51"/>
          <p:cNvSpPr/>
          <p:nvPr/>
        </p:nvSpPr>
        <p:spPr>
          <a:xfrm>
            <a:off x="1546951" y="3678656"/>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583" name="Google Shape;3583;p51"/>
          <p:cNvSpPr/>
          <p:nvPr/>
        </p:nvSpPr>
        <p:spPr>
          <a:xfrm>
            <a:off x="5947659" y="876940"/>
            <a:ext cx="2842489"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p>
        </p:txBody>
      </p:sp>
      <p:sp>
        <p:nvSpPr>
          <p:cNvPr id="3584" name="Google Shape;3584;p51"/>
          <p:cNvSpPr/>
          <p:nvPr/>
        </p:nvSpPr>
        <p:spPr>
          <a:xfrm>
            <a:off x="5988479" y="2304097"/>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586" name="Google Shape;3586;p51"/>
          <p:cNvSpPr/>
          <p:nvPr/>
        </p:nvSpPr>
        <p:spPr>
          <a:xfrm>
            <a:off x="1532969" y="878877"/>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588" name="Google Shape;3588;p51"/>
          <p:cNvSpPr txBox="1">
            <a:spLocks noGrp="1"/>
          </p:cNvSpPr>
          <p:nvPr>
            <p:ph type="title" idx="2"/>
          </p:nvPr>
        </p:nvSpPr>
        <p:spPr>
          <a:xfrm>
            <a:off x="1692119" y="941877"/>
            <a:ext cx="1827900" cy="273900"/>
          </a:xfrm>
          <a:prstGeom prst="rect">
            <a:avLst/>
          </a:prstGeom>
        </p:spPr>
        <p:txBody>
          <a:bodyPr spcFirstLastPara="1" wrap="square" lIns="91425" tIns="91425" rIns="112625" bIns="91425" anchor="ctr" anchorCtr="0">
            <a:noAutofit/>
          </a:bodyPr>
          <a:lstStyle/>
          <a:p>
            <a:pPr marL="0" lvl="0" indent="0" algn="ctr" rtl="0">
              <a:spcBef>
                <a:spcPts val="0"/>
              </a:spcBef>
              <a:spcAft>
                <a:spcPts val="0"/>
              </a:spcAft>
              <a:buNone/>
            </a:pPr>
            <a:r>
              <a:rPr lang="es-SV" sz="1200" dirty="0">
                <a:solidFill>
                  <a:schemeClr val="accent1">
                    <a:lumMod val="40000"/>
                    <a:lumOff val="60000"/>
                  </a:schemeClr>
                </a:solidFill>
              </a:rPr>
              <a:t>Eficiencia Operativa Mejorada</a:t>
            </a:r>
            <a:endParaRPr sz="1200" dirty="0">
              <a:solidFill>
                <a:schemeClr val="accent1">
                  <a:lumMod val="40000"/>
                  <a:lumOff val="60000"/>
                </a:schemeClr>
              </a:solidFill>
            </a:endParaRPr>
          </a:p>
        </p:txBody>
      </p:sp>
      <p:sp>
        <p:nvSpPr>
          <p:cNvPr id="3589" name="Google Shape;3589;p51"/>
          <p:cNvSpPr txBox="1">
            <a:spLocks noGrp="1"/>
          </p:cNvSpPr>
          <p:nvPr>
            <p:ph type="subTitle" idx="1"/>
          </p:nvPr>
        </p:nvSpPr>
        <p:spPr>
          <a:xfrm>
            <a:off x="834626" y="1427600"/>
            <a:ext cx="3629882" cy="58414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1200" dirty="0"/>
              <a:t>Se anticipa que el sistema de ingreso de facturación optimizará la eficiencia operativa al simplificar y </a:t>
            </a:r>
          </a:p>
          <a:p>
            <a:pPr marL="0" lvl="0" indent="0" rtl="0">
              <a:spcBef>
                <a:spcPts val="0"/>
              </a:spcBef>
              <a:spcAft>
                <a:spcPts val="0"/>
              </a:spcAft>
              <a:buNone/>
            </a:pPr>
            <a:r>
              <a:rPr lang="es-MX" sz="1200" dirty="0"/>
              <a:t>agilizar el proceso de registro de transacciones.</a:t>
            </a:r>
            <a:endParaRPr lang="en-US" sz="1200" dirty="0"/>
          </a:p>
        </p:txBody>
      </p:sp>
      <p:sp>
        <p:nvSpPr>
          <p:cNvPr id="3590" name="Google Shape;3590;p51"/>
          <p:cNvSpPr txBox="1">
            <a:spLocks noGrp="1"/>
          </p:cNvSpPr>
          <p:nvPr>
            <p:ph type="title" idx="7"/>
          </p:nvPr>
        </p:nvSpPr>
        <p:spPr>
          <a:xfrm>
            <a:off x="6106810" y="939940"/>
            <a:ext cx="2683338"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200" dirty="0">
                <a:solidFill>
                  <a:schemeClr val="accent1">
                    <a:lumMod val="40000"/>
                    <a:lumOff val="60000"/>
                  </a:schemeClr>
                </a:solidFill>
              </a:rPr>
              <a:t>Adaptabilidad a las Necesidades del Cliente</a:t>
            </a:r>
            <a:endParaRPr lang="es-SV" sz="1200" dirty="0">
              <a:solidFill>
                <a:schemeClr val="accent1">
                  <a:lumMod val="40000"/>
                  <a:lumOff val="60000"/>
                </a:schemeClr>
              </a:solidFill>
            </a:endParaRPr>
          </a:p>
        </p:txBody>
      </p:sp>
      <p:sp>
        <p:nvSpPr>
          <p:cNvPr id="3591" name="Google Shape;3591;p51"/>
          <p:cNvSpPr txBox="1">
            <a:spLocks noGrp="1"/>
          </p:cNvSpPr>
          <p:nvPr>
            <p:ph type="title" idx="3"/>
          </p:nvPr>
        </p:nvSpPr>
        <p:spPr>
          <a:xfrm>
            <a:off x="1692119" y="2378620"/>
            <a:ext cx="18279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SV" sz="1200" dirty="0">
                <a:solidFill>
                  <a:schemeClr val="accent1">
                    <a:lumMod val="40000"/>
                    <a:lumOff val="60000"/>
                  </a:schemeClr>
                </a:solidFill>
              </a:rPr>
              <a:t>Interfaz Intuitiva y Fácil de Usar</a:t>
            </a:r>
          </a:p>
        </p:txBody>
      </p:sp>
      <p:sp>
        <p:nvSpPr>
          <p:cNvPr id="3592" name="Google Shape;3592;p51"/>
          <p:cNvSpPr txBox="1">
            <a:spLocks noGrp="1"/>
          </p:cNvSpPr>
          <p:nvPr>
            <p:ph type="subTitle" idx="4"/>
          </p:nvPr>
        </p:nvSpPr>
        <p:spPr>
          <a:xfrm>
            <a:off x="880032" y="2795971"/>
            <a:ext cx="3539069" cy="6048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200" dirty="0"/>
              <a:t>Se espera que la interfaz del sistema sea intuitiva y fácil de usar para los proveedores y el personal de la ferretería. </a:t>
            </a:r>
            <a:endParaRPr lang="en-US" sz="1200" dirty="0"/>
          </a:p>
        </p:txBody>
      </p:sp>
      <p:sp>
        <p:nvSpPr>
          <p:cNvPr id="3593" name="Google Shape;3593;p51"/>
          <p:cNvSpPr txBox="1">
            <a:spLocks noGrp="1"/>
          </p:cNvSpPr>
          <p:nvPr>
            <p:ph type="title" idx="5"/>
          </p:nvPr>
        </p:nvSpPr>
        <p:spPr>
          <a:xfrm>
            <a:off x="6147629" y="2367097"/>
            <a:ext cx="18279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SV" sz="1200" dirty="0">
                <a:solidFill>
                  <a:schemeClr val="accent1">
                    <a:lumMod val="40000"/>
                    <a:lumOff val="60000"/>
                  </a:schemeClr>
                </a:solidFill>
              </a:rPr>
              <a:t>Facilitación para Proveedores</a:t>
            </a:r>
          </a:p>
        </p:txBody>
      </p:sp>
      <p:sp>
        <p:nvSpPr>
          <p:cNvPr id="3594" name="Google Shape;3594;p51"/>
          <p:cNvSpPr txBox="1">
            <a:spLocks noGrp="1"/>
          </p:cNvSpPr>
          <p:nvPr>
            <p:ph type="subTitle" idx="6"/>
          </p:nvPr>
        </p:nvSpPr>
        <p:spPr>
          <a:xfrm>
            <a:off x="5623978" y="2829104"/>
            <a:ext cx="3245745" cy="9056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200" dirty="0"/>
              <a:t>Se anticipa que el sistema proporcionará una experiencia sencilla y eficiente para los proveedores al ingresar datos relacionados con productos y transacciones. </a:t>
            </a:r>
            <a:endParaRPr lang="en-US" sz="1200" dirty="0"/>
          </a:p>
        </p:txBody>
      </p:sp>
      <p:sp>
        <p:nvSpPr>
          <p:cNvPr id="3595" name="Google Shape;3595;p51"/>
          <p:cNvSpPr txBox="1">
            <a:spLocks noGrp="1"/>
          </p:cNvSpPr>
          <p:nvPr>
            <p:ph type="subTitle" idx="8"/>
          </p:nvPr>
        </p:nvSpPr>
        <p:spPr>
          <a:xfrm>
            <a:off x="6027235" y="1425347"/>
            <a:ext cx="2842488" cy="6121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200" dirty="0"/>
              <a:t>El sistema se diseña para adaptarse a las necesidades específicas de "Ferretería Zelaya“.</a:t>
            </a:r>
            <a:endParaRPr lang="en-US" sz="1200" dirty="0"/>
          </a:p>
        </p:txBody>
      </p:sp>
      <p:sp>
        <p:nvSpPr>
          <p:cNvPr id="3596" name="Google Shape;3596;p51"/>
          <p:cNvSpPr txBox="1">
            <a:spLocks noGrp="1"/>
          </p:cNvSpPr>
          <p:nvPr>
            <p:ph type="title" idx="9"/>
          </p:nvPr>
        </p:nvSpPr>
        <p:spPr>
          <a:xfrm>
            <a:off x="1706101" y="3741656"/>
            <a:ext cx="18279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200" dirty="0">
                <a:solidFill>
                  <a:schemeClr val="accent1">
                    <a:lumMod val="40000"/>
                    <a:lumOff val="60000"/>
                  </a:schemeClr>
                </a:solidFill>
              </a:rPr>
              <a:t>Reducción de Errores en la Facturación</a:t>
            </a:r>
            <a:endParaRPr sz="1200" dirty="0">
              <a:solidFill>
                <a:schemeClr val="accent1">
                  <a:lumMod val="40000"/>
                  <a:lumOff val="60000"/>
                </a:schemeClr>
              </a:solidFill>
            </a:endParaRPr>
          </a:p>
        </p:txBody>
      </p:sp>
      <p:sp>
        <p:nvSpPr>
          <p:cNvPr id="3597" name="Google Shape;3597;p51"/>
          <p:cNvSpPr txBox="1">
            <a:spLocks noGrp="1"/>
          </p:cNvSpPr>
          <p:nvPr>
            <p:ph type="subTitle" idx="13"/>
          </p:nvPr>
        </p:nvSpPr>
        <p:spPr>
          <a:xfrm>
            <a:off x="1117692" y="4141556"/>
            <a:ext cx="3215871" cy="667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200" dirty="0"/>
              <a:t>La implementación del sistema tiene como objetivo reducir significativamente los errores en la facturación.</a:t>
            </a:r>
            <a:endParaRPr lang="en-US" sz="1200" dirty="0"/>
          </a:p>
        </p:txBody>
      </p:sp>
      <p:grpSp>
        <p:nvGrpSpPr>
          <p:cNvPr id="3600" name="Google Shape;3600;p51"/>
          <p:cNvGrpSpPr/>
          <p:nvPr/>
        </p:nvGrpSpPr>
        <p:grpSpPr>
          <a:xfrm>
            <a:off x="641980" y="813645"/>
            <a:ext cx="526491" cy="530364"/>
            <a:chOff x="1902068" y="3407083"/>
            <a:chExt cx="424179" cy="416494"/>
          </a:xfrm>
        </p:grpSpPr>
        <p:sp>
          <p:nvSpPr>
            <p:cNvPr id="3601" name="Google Shape;3601;p51"/>
            <p:cNvSpPr/>
            <p:nvPr/>
          </p:nvSpPr>
          <p:spPr>
            <a:xfrm>
              <a:off x="1952316" y="3525461"/>
              <a:ext cx="333020" cy="298116"/>
            </a:xfrm>
            <a:custGeom>
              <a:avLst/>
              <a:gdLst/>
              <a:ahLst/>
              <a:cxnLst/>
              <a:rect l="l" t="t" r="r" b="b"/>
              <a:pathLst>
                <a:path w="9312" h="8336" extrusionOk="0">
                  <a:moveTo>
                    <a:pt x="5454" y="1477"/>
                  </a:moveTo>
                  <a:cubicBezTo>
                    <a:pt x="5645" y="1477"/>
                    <a:pt x="5787" y="1620"/>
                    <a:pt x="5787" y="1810"/>
                  </a:cubicBezTo>
                  <a:lnTo>
                    <a:pt x="5787" y="3406"/>
                  </a:lnTo>
                  <a:cubicBezTo>
                    <a:pt x="5787" y="3596"/>
                    <a:pt x="5645" y="3739"/>
                    <a:pt x="5454" y="3739"/>
                  </a:cubicBezTo>
                  <a:lnTo>
                    <a:pt x="3858" y="3739"/>
                  </a:lnTo>
                  <a:cubicBezTo>
                    <a:pt x="3668" y="3739"/>
                    <a:pt x="3525" y="3596"/>
                    <a:pt x="3525" y="3406"/>
                  </a:cubicBezTo>
                  <a:lnTo>
                    <a:pt x="3525" y="1810"/>
                  </a:lnTo>
                  <a:cubicBezTo>
                    <a:pt x="3525" y="1620"/>
                    <a:pt x="3668" y="1477"/>
                    <a:pt x="3858" y="1477"/>
                  </a:cubicBezTo>
                  <a:close/>
                  <a:moveTo>
                    <a:pt x="2358" y="0"/>
                  </a:moveTo>
                  <a:cubicBezTo>
                    <a:pt x="2191" y="0"/>
                    <a:pt x="2049" y="143"/>
                    <a:pt x="2049" y="310"/>
                  </a:cubicBezTo>
                  <a:lnTo>
                    <a:pt x="2049" y="4906"/>
                  </a:lnTo>
                  <a:cubicBezTo>
                    <a:pt x="2049" y="5073"/>
                    <a:pt x="2191" y="5216"/>
                    <a:pt x="2358" y="5216"/>
                  </a:cubicBezTo>
                  <a:lnTo>
                    <a:pt x="2501" y="5216"/>
                  </a:lnTo>
                  <a:lnTo>
                    <a:pt x="2501" y="6978"/>
                  </a:lnTo>
                  <a:lnTo>
                    <a:pt x="1977" y="6978"/>
                  </a:lnTo>
                  <a:cubicBezTo>
                    <a:pt x="1834" y="6573"/>
                    <a:pt x="1453" y="6287"/>
                    <a:pt x="1025" y="6287"/>
                  </a:cubicBezTo>
                  <a:cubicBezTo>
                    <a:pt x="453" y="6287"/>
                    <a:pt x="0" y="6740"/>
                    <a:pt x="0" y="7311"/>
                  </a:cubicBezTo>
                  <a:cubicBezTo>
                    <a:pt x="0" y="7883"/>
                    <a:pt x="453" y="8335"/>
                    <a:pt x="1025" y="8335"/>
                  </a:cubicBezTo>
                  <a:cubicBezTo>
                    <a:pt x="1453" y="8335"/>
                    <a:pt x="1834" y="8049"/>
                    <a:pt x="1977" y="7645"/>
                  </a:cubicBezTo>
                  <a:lnTo>
                    <a:pt x="2834" y="7645"/>
                  </a:lnTo>
                  <a:cubicBezTo>
                    <a:pt x="3025" y="7645"/>
                    <a:pt x="3168" y="7502"/>
                    <a:pt x="3168" y="7311"/>
                  </a:cubicBezTo>
                  <a:lnTo>
                    <a:pt x="3168" y="5216"/>
                  </a:lnTo>
                  <a:lnTo>
                    <a:pt x="4311" y="5216"/>
                  </a:lnTo>
                  <a:lnTo>
                    <a:pt x="4311" y="6359"/>
                  </a:lnTo>
                  <a:cubicBezTo>
                    <a:pt x="3906" y="6478"/>
                    <a:pt x="3620" y="6859"/>
                    <a:pt x="3620" y="7311"/>
                  </a:cubicBezTo>
                  <a:cubicBezTo>
                    <a:pt x="3620" y="7883"/>
                    <a:pt x="4097" y="8335"/>
                    <a:pt x="4644" y="8335"/>
                  </a:cubicBezTo>
                  <a:cubicBezTo>
                    <a:pt x="5216" y="8335"/>
                    <a:pt x="5668" y="7883"/>
                    <a:pt x="5668" y="7311"/>
                  </a:cubicBezTo>
                  <a:cubicBezTo>
                    <a:pt x="5668" y="6859"/>
                    <a:pt x="5383" y="6478"/>
                    <a:pt x="5002" y="6359"/>
                  </a:cubicBezTo>
                  <a:lnTo>
                    <a:pt x="5002" y="5216"/>
                  </a:lnTo>
                  <a:lnTo>
                    <a:pt x="6145" y="5216"/>
                  </a:lnTo>
                  <a:lnTo>
                    <a:pt x="6145" y="7311"/>
                  </a:lnTo>
                  <a:cubicBezTo>
                    <a:pt x="6145" y="7502"/>
                    <a:pt x="6288" y="7645"/>
                    <a:pt x="6478" y="7645"/>
                  </a:cubicBezTo>
                  <a:lnTo>
                    <a:pt x="7335" y="7645"/>
                  </a:lnTo>
                  <a:cubicBezTo>
                    <a:pt x="7478" y="8049"/>
                    <a:pt x="7859" y="8335"/>
                    <a:pt x="8288" y="8335"/>
                  </a:cubicBezTo>
                  <a:cubicBezTo>
                    <a:pt x="8859" y="8335"/>
                    <a:pt x="9312" y="7883"/>
                    <a:pt x="9312" y="7311"/>
                  </a:cubicBezTo>
                  <a:cubicBezTo>
                    <a:pt x="9312" y="6740"/>
                    <a:pt x="8859" y="6287"/>
                    <a:pt x="8288" y="6287"/>
                  </a:cubicBezTo>
                  <a:cubicBezTo>
                    <a:pt x="7859" y="6287"/>
                    <a:pt x="7478" y="6573"/>
                    <a:pt x="7335" y="6978"/>
                  </a:cubicBezTo>
                  <a:lnTo>
                    <a:pt x="6811" y="6978"/>
                  </a:lnTo>
                  <a:lnTo>
                    <a:pt x="6811" y="5216"/>
                  </a:lnTo>
                  <a:lnTo>
                    <a:pt x="6954" y="5216"/>
                  </a:lnTo>
                  <a:cubicBezTo>
                    <a:pt x="7121" y="5216"/>
                    <a:pt x="7264" y="5073"/>
                    <a:pt x="7264" y="4906"/>
                  </a:cubicBezTo>
                  <a:lnTo>
                    <a:pt x="7264" y="310"/>
                  </a:lnTo>
                  <a:cubicBezTo>
                    <a:pt x="7264" y="143"/>
                    <a:pt x="7121"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1"/>
            <p:cNvSpPr/>
            <p:nvPr/>
          </p:nvSpPr>
          <p:spPr>
            <a:xfrm>
              <a:off x="2102202" y="3602103"/>
              <a:ext cx="33259" cy="33259"/>
            </a:xfrm>
            <a:custGeom>
              <a:avLst/>
              <a:gdLst/>
              <a:ahLst/>
              <a:cxnLst/>
              <a:rect l="l" t="t" r="r" b="b"/>
              <a:pathLst>
                <a:path w="930" h="930" extrusionOk="0">
                  <a:moveTo>
                    <a:pt x="1" y="0"/>
                  </a:moveTo>
                  <a:lnTo>
                    <a:pt x="1" y="929"/>
                  </a:lnTo>
                  <a:lnTo>
                    <a:pt x="930" y="929"/>
                  </a:lnTo>
                  <a:lnTo>
                    <a:pt x="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1"/>
            <p:cNvSpPr/>
            <p:nvPr/>
          </p:nvSpPr>
          <p:spPr>
            <a:xfrm>
              <a:off x="1902068" y="3407083"/>
              <a:ext cx="424179" cy="241898"/>
            </a:xfrm>
            <a:custGeom>
              <a:avLst/>
              <a:gdLst/>
              <a:ahLst/>
              <a:cxnLst/>
              <a:rect l="l" t="t" r="r" b="b"/>
              <a:pathLst>
                <a:path w="11861" h="6764" extrusionOk="0">
                  <a:moveTo>
                    <a:pt x="5930" y="0"/>
                  </a:moveTo>
                  <a:cubicBezTo>
                    <a:pt x="5621" y="0"/>
                    <a:pt x="5335" y="48"/>
                    <a:pt x="5049" y="167"/>
                  </a:cubicBezTo>
                  <a:cubicBezTo>
                    <a:pt x="4454" y="405"/>
                    <a:pt x="3977" y="857"/>
                    <a:pt x="3715" y="1453"/>
                  </a:cubicBezTo>
                  <a:cubicBezTo>
                    <a:pt x="3501" y="1357"/>
                    <a:pt x="3263" y="1286"/>
                    <a:pt x="3025" y="1286"/>
                  </a:cubicBezTo>
                  <a:cubicBezTo>
                    <a:pt x="2620" y="1286"/>
                    <a:pt x="2239" y="1429"/>
                    <a:pt x="1953" y="1691"/>
                  </a:cubicBezTo>
                  <a:cubicBezTo>
                    <a:pt x="1596" y="2000"/>
                    <a:pt x="1358" y="2501"/>
                    <a:pt x="1405" y="3024"/>
                  </a:cubicBezTo>
                  <a:cubicBezTo>
                    <a:pt x="715" y="3263"/>
                    <a:pt x="191" y="3882"/>
                    <a:pt x="119" y="4620"/>
                  </a:cubicBezTo>
                  <a:cubicBezTo>
                    <a:pt x="0" y="5763"/>
                    <a:pt x="882" y="6763"/>
                    <a:pt x="2025" y="6763"/>
                  </a:cubicBezTo>
                  <a:lnTo>
                    <a:pt x="2763" y="6763"/>
                  </a:lnTo>
                  <a:lnTo>
                    <a:pt x="2763" y="3644"/>
                  </a:lnTo>
                  <a:cubicBezTo>
                    <a:pt x="2763" y="3096"/>
                    <a:pt x="3215" y="2643"/>
                    <a:pt x="3763" y="2643"/>
                  </a:cubicBezTo>
                  <a:lnTo>
                    <a:pt x="8359" y="2643"/>
                  </a:lnTo>
                  <a:cubicBezTo>
                    <a:pt x="8907" y="2643"/>
                    <a:pt x="9360" y="3096"/>
                    <a:pt x="9360" y="3644"/>
                  </a:cubicBezTo>
                  <a:lnTo>
                    <a:pt x="9360" y="6763"/>
                  </a:lnTo>
                  <a:lnTo>
                    <a:pt x="9836" y="6763"/>
                  </a:lnTo>
                  <a:cubicBezTo>
                    <a:pt x="10979" y="6763"/>
                    <a:pt x="11860" y="5763"/>
                    <a:pt x="11741" y="4620"/>
                  </a:cubicBezTo>
                  <a:cubicBezTo>
                    <a:pt x="11646" y="3882"/>
                    <a:pt x="11146" y="3263"/>
                    <a:pt x="10455" y="3024"/>
                  </a:cubicBezTo>
                  <a:cubicBezTo>
                    <a:pt x="10479" y="2715"/>
                    <a:pt x="10407" y="2429"/>
                    <a:pt x="10288" y="2167"/>
                  </a:cubicBezTo>
                  <a:cubicBezTo>
                    <a:pt x="10026" y="1643"/>
                    <a:pt x="9479" y="1286"/>
                    <a:pt x="8836" y="1286"/>
                  </a:cubicBezTo>
                  <a:cubicBezTo>
                    <a:pt x="8597" y="1286"/>
                    <a:pt x="8359" y="1357"/>
                    <a:pt x="8145" y="1453"/>
                  </a:cubicBezTo>
                  <a:cubicBezTo>
                    <a:pt x="8074" y="1262"/>
                    <a:pt x="7954" y="1095"/>
                    <a:pt x="7835" y="929"/>
                  </a:cubicBezTo>
                  <a:cubicBezTo>
                    <a:pt x="7407" y="357"/>
                    <a:pt x="6716" y="0"/>
                    <a:pt x="5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4" name="Google Shape;3604;p51"/>
          <p:cNvGrpSpPr/>
          <p:nvPr/>
        </p:nvGrpSpPr>
        <p:grpSpPr>
          <a:xfrm>
            <a:off x="641986" y="2250403"/>
            <a:ext cx="526489" cy="530333"/>
            <a:chOff x="4002330" y="1437755"/>
            <a:chExt cx="417385" cy="415849"/>
          </a:xfrm>
        </p:grpSpPr>
        <p:sp>
          <p:nvSpPr>
            <p:cNvPr id="3605" name="Google Shape;3605;p51"/>
            <p:cNvSpPr/>
            <p:nvPr/>
          </p:nvSpPr>
          <p:spPr>
            <a:xfrm>
              <a:off x="4014276" y="1530777"/>
              <a:ext cx="405439" cy="322828"/>
            </a:xfrm>
            <a:custGeom>
              <a:avLst/>
              <a:gdLst/>
              <a:ahLst/>
              <a:cxnLst/>
              <a:rect l="l" t="t" r="r" b="b"/>
              <a:pathLst>
                <a:path w="11337" h="9027" extrusionOk="0">
                  <a:moveTo>
                    <a:pt x="5287" y="7002"/>
                  </a:moveTo>
                  <a:cubicBezTo>
                    <a:pt x="5478" y="7002"/>
                    <a:pt x="5621" y="7145"/>
                    <a:pt x="5621" y="7336"/>
                  </a:cubicBezTo>
                  <a:cubicBezTo>
                    <a:pt x="5621" y="7526"/>
                    <a:pt x="5478" y="7669"/>
                    <a:pt x="5287" y="7669"/>
                  </a:cubicBezTo>
                  <a:cubicBezTo>
                    <a:pt x="5097" y="7669"/>
                    <a:pt x="4954" y="7526"/>
                    <a:pt x="4954" y="7336"/>
                  </a:cubicBezTo>
                  <a:cubicBezTo>
                    <a:pt x="4954" y="7145"/>
                    <a:pt x="5097" y="7002"/>
                    <a:pt x="5287" y="7002"/>
                  </a:cubicBezTo>
                  <a:close/>
                  <a:moveTo>
                    <a:pt x="6692" y="7002"/>
                  </a:moveTo>
                  <a:cubicBezTo>
                    <a:pt x="6883" y="7002"/>
                    <a:pt x="7026" y="7145"/>
                    <a:pt x="7026" y="7336"/>
                  </a:cubicBezTo>
                  <a:cubicBezTo>
                    <a:pt x="7026" y="7526"/>
                    <a:pt x="6883" y="7669"/>
                    <a:pt x="6692" y="7669"/>
                  </a:cubicBezTo>
                  <a:cubicBezTo>
                    <a:pt x="6502" y="7669"/>
                    <a:pt x="6359" y="7526"/>
                    <a:pt x="6359" y="7336"/>
                  </a:cubicBezTo>
                  <a:cubicBezTo>
                    <a:pt x="6359" y="7145"/>
                    <a:pt x="6502" y="7002"/>
                    <a:pt x="6692" y="7002"/>
                  </a:cubicBezTo>
                  <a:close/>
                  <a:moveTo>
                    <a:pt x="9788" y="7002"/>
                  </a:moveTo>
                  <a:cubicBezTo>
                    <a:pt x="9979" y="7002"/>
                    <a:pt x="10122" y="7145"/>
                    <a:pt x="10122" y="7336"/>
                  </a:cubicBezTo>
                  <a:cubicBezTo>
                    <a:pt x="10122" y="7526"/>
                    <a:pt x="9979" y="7669"/>
                    <a:pt x="9788" y="7669"/>
                  </a:cubicBezTo>
                  <a:lnTo>
                    <a:pt x="8216" y="7669"/>
                  </a:lnTo>
                  <a:cubicBezTo>
                    <a:pt x="8026" y="7669"/>
                    <a:pt x="7859" y="7526"/>
                    <a:pt x="7859" y="7336"/>
                  </a:cubicBezTo>
                  <a:cubicBezTo>
                    <a:pt x="7859" y="7145"/>
                    <a:pt x="8026" y="7002"/>
                    <a:pt x="8216" y="7002"/>
                  </a:cubicBezTo>
                  <a:close/>
                  <a:moveTo>
                    <a:pt x="9526" y="1"/>
                  </a:moveTo>
                  <a:cubicBezTo>
                    <a:pt x="9074" y="1"/>
                    <a:pt x="8693" y="287"/>
                    <a:pt x="8550" y="692"/>
                  </a:cubicBezTo>
                  <a:lnTo>
                    <a:pt x="7073" y="692"/>
                  </a:lnTo>
                  <a:cubicBezTo>
                    <a:pt x="7073" y="573"/>
                    <a:pt x="7049" y="453"/>
                    <a:pt x="7026" y="334"/>
                  </a:cubicBezTo>
                  <a:lnTo>
                    <a:pt x="4978" y="334"/>
                  </a:lnTo>
                  <a:cubicBezTo>
                    <a:pt x="5025" y="834"/>
                    <a:pt x="5025" y="1382"/>
                    <a:pt x="4978" y="1882"/>
                  </a:cubicBezTo>
                  <a:lnTo>
                    <a:pt x="7026" y="1882"/>
                  </a:lnTo>
                  <a:cubicBezTo>
                    <a:pt x="7049" y="1716"/>
                    <a:pt x="7073" y="1549"/>
                    <a:pt x="7097" y="1358"/>
                  </a:cubicBezTo>
                  <a:lnTo>
                    <a:pt x="8550" y="1358"/>
                  </a:lnTo>
                  <a:cubicBezTo>
                    <a:pt x="8669" y="1668"/>
                    <a:pt x="8883" y="1882"/>
                    <a:pt x="9193" y="2001"/>
                  </a:cubicBezTo>
                  <a:lnTo>
                    <a:pt x="9193" y="5621"/>
                  </a:lnTo>
                  <a:lnTo>
                    <a:pt x="4382" y="5621"/>
                  </a:lnTo>
                  <a:cubicBezTo>
                    <a:pt x="3954" y="5621"/>
                    <a:pt x="3573" y="6002"/>
                    <a:pt x="3573" y="6431"/>
                  </a:cubicBezTo>
                  <a:lnTo>
                    <a:pt x="3573" y="7145"/>
                  </a:lnTo>
                  <a:lnTo>
                    <a:pt x="2620" y="7145"/>
                  </a:lnTo>
                  <a:cubicBezTo>
                    <a:pt x="2501" y="6860"/>
                    <a:pt x="2287" y="6621"/>
                    <a:pt x="1977" y="6526"/>
                  </a:cubicBezTo>
                  <a:lnTo>
                    <a:pt x="1977" y="4526"/>
                  </a:lnTo>
                  <a:cubicBezTo>
                    <a:pt x="2120" y="4573"/>
                    <a:pt x="2263" y="4621"/>
                    <a:pt x="2406" y="4669"/>
                  </a:cubicBezTo>
                  <a:cubicBezTo>
                    <a:pt x="2096" y="4049"/>
                    <a:pt x="1953" y="3240"/>
                    <a:pt x="1858" y="2549"/>
                  </a:cubicBezTo>
                  <a:lnTo>
                    <a:pt x="0" y="2549"/>
                  </a:lnTo>
                  <a:cubicBezTo>
                    <a:pt x="262" y="3216"/>
                    <a:pt x="739" y="3764"/>
                    <a:pt x="1310" y="4168"/>
                  </a:cubicBezTo>
                  <a:lnTo>
                    <a:pt x="1310" y="6526"/>
                  </a:lnTo>
                  <a:cubicBezTo>
                    <a:pt x="905" y="6669"/>
                    <a:pt x="620" y="7050"/>
                    <a:pt x="620" y="7502"/>
                  </a:cubicBezTo>
                  <a:cubicBezTo>
                    <a:pt x="620" y="8050"/>
                    <a:pt x="1072" y="8503"/>
                    <a:pt x="1644" y="8503"/>
                  </a:cubicBezTo>
                  <a:cubicBezTo>
                    <a:pt x="2096" y="8503"/>
                    <a:pt x="2477" y="8241"/>
                    <a:pt x="2620" y="7836"/>
                  </a:cubicBezTo>
                  <a:lnTo>
                    <a:pt x="3573" y="7836"/>
                  </a:lnTo>
                  <a:lnTo>
                    <a:pt x="3573" y="8217"/>
                  </a:lnTo>
                  <a:cubicBezTo>
                    <a:pt x="3573" y="8669"/>
                    <a:pt x="3954" y="9027"/>
                    <a:pt x="4382" y="9027"/>
                  </a:cubicBezTo>
                  <a:lnTo>
                    <a:pt x="10526" y="9027"/>
                  </a:lnTo>
                  <a:cubicBezTo>
                    <a:pt x="10979" y="9027"/>
                    <a:pt x="11336" y="8669"/>
                    <a:pt x="11336" y="8217"/>
                  </a:cubicBezTo>
                  <a:lnTo>
                    <a:pt x="11336" y="6431"/>
                  </a:lnTo>
                  <a:cubicBezTo>
                    <a:pt x="11336" y="6002"/>
                    <a:pt x="10979" y="5621"/>
                    <a:pt x="10526" y="5621"/>
                  </a:cubicBezTo>
                  <a:lnTo>
                    <a:pt x="9860" y="5621"/>
                  </a:lnTo>
                  <a:lnTo>
                    <a:pt x="9860" y="2001"/>
                  </a:lnTo>
                  <a:cubicBezTo>
                    <a:pt x="10264" y="1858"/>
                    <a:pt x="10550" y="1477"/>
                    <a:pt x="10550" y="1025"/>
                  </a:cubicBezTo>
                  <a:cubicBezTo>
                    <a:pt x="10550" y="453"/>
                    <a:pt x="10098" y="1"/>
                    <a:pt x="9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1"/>
            <p:cNvSpPr/>
            <p:nvPr/>
          </p:nvSpPr>
          <p:spPr>
            <a:xfrm>
              <a:off x="4105402" y="1621938"/>
              <a:ext cx="60510" cy="80287"/>
            </a:xfrm>
            <a:custGeom>
              <a:avLst/>
              <a:gdLst/>
              <a:ahLst/>
              <a:cxnLst/>
              <a:rect l="l" t="t" r="r" b="b"/>
              <a:pathLst>
                <a:path w="1692" h="2245" extrusionOk="0">
                  <a:moveTo>
                    <a:pt x="0" y="0"/>
                  </a:moveTo>
                  <a:cubicBezTo>
                    <a:pt x="72" y="595"/>
                    <a:pt x="286" y="1786"/>
                    <a:pt x="715" y="2191"/>
                  </a:cubicBezTo>
                  <a:cubicBezTo>
                    <a:pt x="751" y="2227"/>
                    <a:pt x="798" y="2245"/>
                    <a:pt x="846" y="2245"/>
                  </a:cubicBezTo>
                  <a:cubicBezTo>
                    <a:pt x="894" y="2245"/>
                    <a:pt x="941" y="2227"/>
                    <a:pt x="977" y="2191"/>
                  </a:cubicBezTo>
                  <a:cubicBezTo>
                    <a:pt x="1406" y="1786"/>
                    <a:pt x="1620" y="595"/>
                    <a:pt x="1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1"/>
            <p:cNvSpPr/>
            <p:nvPr/>
          </p:nvSpPr>
          <p:spPr>
            <a:xfrm>
              <a:off x="4170992" y="1621938"/>
              <a:ext cx="86903" cy="75816"/>
            </a:xfrm>
            <a:custGeom>
              <a:avLst/>
              <a:gdLst/>
              <a:ahLst/>
              <a:cxnLst/>
              <a:rect l="l" t="t" r="r" b="b"/>
              <a:pathLst>
                <a:path w="2430" h="2120" extrusionOk="0">
                  <a:moveTo>
                    <a:pt x="548" y="0"/>
                  </a:moveTo>
                  <a:cubicBezTo>
                    <a:pt x="477" y="572"/>
                    <a:pt x="381" y="1096"/>
                    <a:pt x="238" y="1524"/>
                  </a:cubicBezTo>
                  <a:cubicBezTo>
                    <a:pt x="167" y="1762"/>
                    <a:pt x="95" y="1953"/>
                    <a:pt x="0" y="2120"/>
                  </a:cubicBezTo>
                  <a:cubicBezTo>
                    <a:pt x="1096" y="1810"/>
                    <a:pt x="1977" y="1024"/>
                    <a:pt x="2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1"/>
            <p:cNvSpPr/>
            <p:nvPr/>
          </p:nvSpPr>
          <p:spPr>
            <a:xfrm>
              <a:off x="4013417" y="1442226"/>
              <a:ext cx="86903" cy="75817"/>
            </a:xfrm>
            <a:custGeom>
              <a:avLst/>
              <a:gdLst/>
              <a:ahLst/>
              <a:cxnLst/>
              <a:rect l="l" t="t" r="r" b="b"/>
              <a:pathLst>
                <a:path w="2430" h="2120" extrusionOk="0">
                  <a:moveTo>
                    <a:pt x="2430" y="0"/>
                  </a:moveTo>
                  <a:lnTo>
                    <a:pt x="2430" y="0"/>
                  </a:lnTo>
                  <a:cubicBezTo>
                    <a:pt x="1334" y="310"/>
                    <a:pt x="453" y="1096"/>
                    <a:pt x="1" y="2120"/>
                  </a:cubicBezTo>
                  <a:lnTo>
                    <a:pt x="1882" y="2120"/>
                  </a:lnTo>
                  <a:cubicBezTo>
                    <a:pt x="1953" y="1453"/>
                    <a:pt x="2120" y="619"/>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1"/>
            <p:cNvSpPr/>
            <p:nvPr/>
          </p:nvSpPr>
          <p:spPr>
            <a:xfrm>
              <a:off x="4105402" y="1437755"/>
              <a:ext cx="60510" cy="80287"/>
            </a:xfrm>
            <a:custGeom>
              <a:avLst/>
              <a:gdLst/>
              <a:ahLst/>
              <a:cxnLst/>
              <a:rect l="l" t="t" r="r" b="b"/>
              <a:pathLst>
                <a:path w="1692" h="2245" extrusionOk="0">
                  <a:moveTo>
                    <a:pt x="846" y="0"/>
                  </a:moveTo>
                  <a:cubicBezTo>
                    <a:pt x="798" y="0"/>
                    <a:pt x="751" y="18"/>
                    <a:pt x="715" y="54"/>
                  </a:cubicBezTo>
                  <a:cubicBezTo>
                    <a:pt x="286" y="459"/>
                    <a:pt x="72" y="1649"/>
                    <a:pt x="0" y="2245"/>
                  </a:cubicBezTo>
                  <a:lnTo>
                    <a:pt x="1691" y="2245"/>
                  </a:lnTo>
                  <a:cubicBezTo>
                    <a:pt x="1620" y="1649"/>
                    <a:pt x="1406" y="459"/>
                    <a:pt x="977" y="54"/>
                  </a:cubicBezTo>
                  <a:cubicBezTo>
                    <a:pt x="941" y="18"/>
                    <a:pt x="894"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51"/>
            <p:cNvSpPr/>
            <p:nvPr/>
          </p:nvSpPr>
          <p:spPr>
            <a:xfrm>
              <a:off x="4170992" y="1442226"/>
              <a:ext cx="86903" cy="75817"/>
            </a:xfrm>
            <a:custGeom>
              <a:avLst/>
              <a:gdLst/>
              <a:ahLst/>
              <a:cxnLst/>
              <a:rect l="l" t="t" r="r" b="b"/>
              <a:pathLst>
                <a:path w="2430" h="2120" extrusionOk="0">
                  <a:moveTo>
                    <a:pt x="0" y="0"/>
                  </a:moveTo>
                  <a:lnTo>
                    <a:pt x="0" y="0"/>
                  </a:lnTo>
                  <a:cubicBezTo>
                    <a:pt x="310" y="619"/>
                    <a:pt x="477" y="1429"/>
                    <a:pt x="548" y="2120"/>
                  </a:cubicBezTo>
                  <a:lnTo>
                    <a:pt x="2429" y="2120"/>
                  </a:lnTo>
                  <a:cubicBezTo>
                    <a:pt x="1977" y="1096"/>
                    <a:pt x="1096" y="3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51"/>
            <p:cNvSpPr/>
            <p:nvPr/>
          </p:nvSpPr>
          <p:spPr>
            <a:xfrm>
              <a:off x="4002330" y="1542722"/>
              <a:ext cx="76711" cy="55396"/>
            </a:xfrm>
            <a:custGeom>
              <a:avLst/>
              <a:gdLst/>
              <a:ahLst/>
              <a:cxnLst/>
              <a:rect l="l" t="t" r="r" b="b"/>
              <a:pathLst>
                <a:path w="2145" h="1549" extrusionOk="0">
                  <a:moveTo>
                    <a:pt x="96" y="0"/>
                  </a:moveTo>
                  <a:cubicBezTo>
                    <a:pt x="1" y="477"/>
                    <a:pt x="1" y="1024"/>
                    <a:pt x="96" y="1548"/>
                  </a:cubicBezTo>
                  <a:lnTo>
                    <a:pt x="2144" y="1548"/>
                  </a:lnTo>
                  <a:cubicBezTo>
                    <a:pt x="2097" y="1024"/>
                    <a:pt x="2120" y="477"/>
                    <a:pt x="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1"/>
            <p:cNvSpPr/>
            <p:nvPr/>
          </p:nvSpPr>
          <p:spPr>
            <a:xfrm>
              <a:off x="4102004" y="1542722"/>
              <a:ext cx="67305" cy="55396"/>
            </a:xfrm>
            <a:custGeom>
              <a:avLst/>
              <a:gdLst/>
              <a:ahLst/>
              <a:cxnLst/>
              <a:rect l="l" t="t" r="r" b="b"/>
              <a:pathLst>
                <a:path w="1882" h="1549" extrusionOk="0">
                  <a:moveTo>
                    <a:pt x="24" y="0"/>
                  </a:moveTo>
                  <a:cubicBezTo>
                    <a:pt x="0" y="500"/>
                    <a:pt x="0" y="1048"/>
                    <a:pt x="24" y="1548"/>
                  </a:cubicBezTo>
                  <a:lnTo>
                    <a:pt x="1858" y="1548"/>
                  </a:lnTo>
                  <a:cubicBezTo>
                    <a:pt x="1882" y="1048"/>
                    <a:pt x="1882" y="500"/>
                    <a:pt x="1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3" name="Google Shape;3613;p51"/>
          <p:cNvGrpSpPr/>
          <p:nvPr/>
        </p:nvGrpSpPr>
        <p:grpSpPr>
          <a:xfrm>
            <a:off x="655971" y="3615383"/>
            <a:ext cx="526489" cy="526446"/>
            <a:chOff x="4003189" y="3407083"/>
            <a:chExt cx="416526" cy="416492"/>
          </a:xfrm>
        </p:grpSpPr>
        <p:sp>
          <p:nvSpPr>
            <p:cNvPr id="3614" name="Google Shape;3614;p51"/>
            <p:cNvSpPr/>
            <p:nvPr/>
          </p:nvSpPr>
          <p:spPr>
            <a:xfrm>
              <a:off x="4011701" y="3407083"/>
              <a:ext cx="189112" cy="40912"/>
            </a:xfrm>
            <a:custGeom>
              <a:avLst/>
              <a:gdLst/>
              <a:ahLst/>
              <a:cxnLst/>
              <a:rect l="l" t="t" r="r" b="b"/>
              <a:pathLst>
                <a:path w="5288" h="1144" extrusionOk="0">
                  <a:moveTo>
                    <a:pt x="334" y="0"/>
                  </a:moveTo>
                  <a:cubicBezTo>
                    <a:pt x="168" y="0"/>
                    <a:pt x="1" y="143"/>
                    <a:pt x="1" y="333"/>
                  </a:cubicBezTo>
                  <a:lnTo>
                    <a:pt x="1" y="1143"/>
                  </a:lnTo>
                  <a:lnTo>
                    <a:pt x="5288" y="1143"/>
                  </a:lnTo>
                  <a:lnTo>
                    <a:pt x="4669" y="167"/>
                  </a:lnTo>
                  <a:cubicBezTo>
                    <a:pt x="4621" y="71"/>
                    <a:pt x="4502" y="0"/>
                    <a:pt x="4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1"/>
            <p:cNvSpPr/>
            <p:nvPr/>
          </p:nvSpPr>
          <p:spPr>
            <a:xfrm>
              <a:off x="4073035" y="3551855"/>
              <a:ext cx="77533" cy="77533"/>
            </a:xfrm>
            <a:custGeom>
              <a:avLst/>
              <a:gdLst/>
              <a:ahLst/>
              <a:cxnLst/>
              <a:rect l="l" t="t" r="r" b="b"/>
              <a:pathLst>
                <a:path w="2168" h="2168" extrusionOk="0">
                  <a:moveTo>
                    <a:pt x="1" y="0"/>
                  </a:moveTo>
                  <a:lnTo>
                    <a:pt x="1" y="2168"/>
                  </a:lnTo>
                  <a:lnTo>
                    <a:pt x="2168" y="2168"/>
                  </a:lnTo>
                  <a:lnTo>
                    <a:pt x="2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1"/>
            <p:cNvSpPr/>
            <p:nvPr/>
          </p:nvSpPr>
          <p:spPr>
            <a:xfrm>
              <a:off x="4003189" y="3471780"/>
              <a:ext cx="416526" cy="351796"/>
            </a:xfrm>
            <a:custGeom>
              <a:avLst/>
              <a:gdLst/>
              <a:ahLst/>
              <a:cxnLst/>
              <a:rect l="l" t="t" r="r" b="b"/>
              <a:pathLst>
                <a:path w="11647" h="9837" extrusionOk="0">
                  <a:moveTo>
                    <a:pt x="10193" y="2311"/>
                  </a:moveTo>
                  <a:cubicBezTo>
                    <a:pt x="10384" y="2311"/>
                    <a:pt x="10527" y="2454"/>
                    <a:pt x="10527" y="2644"/>
                  </a:cubicBezTo>
                  <a:cubicBezTo>
                    <a:pt x="10527" y="2835"/>
                    <a:pt x="10384" y="3002"/>
                    <a:pt x="10193" y="3002"/>
                  </a:cubicBezTo>
                  <a:lnTo>
                    <a:pt x="7026" y="3002"/>
                  </a:lnTo>
                  <a:cubicBezTo>
                    <a:pt x="6859" y="3002"/>
                    <a:pt x="6693" y="2835"/>
                    <a:pt x="6693" y="2644"/>
                  </a:cubicBezTo>
                  <a:cubicBezTo>
                    <a:pt x="6693" y="2454"/>
                    <a:pt x="6859" y="2311"/>
                    <a:pt x="7026" y="2311"/>
                  </a:cubicBezTo>
                  <a:close/>
                  <a:moveTo>
                    <a:pt x="10193" y="3668"/>
                  </a:moveTo>
                  <a:cubicBezTo>
                    <a:pt x="10384" y="3668"/>
                    <a:pt x="10527" y="3835"/>
                    <a:pt x="10527" y="4026"/>
                  </a:cubicBezTo>
                  <a:cubicBezTo>
                    <a:pt x="10527" y="4192"/>
                    <a:pt x="10384" y="4359"/>
                    <a:pt x="10193" y="4359"/>
                  </a:cubicBezTo>
                  <a:lnTo>
                    <a:pt x="7026" y="4359"/>
                  </a:lnTo>
                  <a:cubicBezTo>
                    <a:pt x="6859" y="4359"/>
                    <a:pt x="6693" y="4192"/>
                    <a:pt x="6693" y="4026"/>
                  </a:cubicBezTo>
                  <a:cubicBezTo>
                    <a:pt x="6693" y="3835"/>
                    <a:pt x="6859" y="3668"/>
                    <a:pt x="7026" y="3668"/>
                  </a:cubicBezTo>
                  <a:close/>
                  <a:moveTo>
                    <a:pt x="4502" y="1573"/>
                  </a:moveTo>
                  <a:cubicBezTo>
                    <a:pt x="4668" y="1573"/>
                    <a:pt x="4811" y="1692"/>
                    <a:pt x="4811" y="1882"/>
                  </a:cubicBezTo>
                  <a:lnTo>
                    <a:pt x="4811" y="4788"/>
                  </a:lnTo>
                  <a:cubicBezTo>
                    <a:pt x="4811" y="4954"/>
                    <a:pt x="4668" y="5097"/>
                    <a:pt x="4502" y="5097"/>
                  </a:cubicBezTo>
                  <a:lnTo>
                    <a:pt x="1573" y="5097"/>
                  </a:lnTo>
                  <a:cubicBezTo>
                    <a:pt x="1406" y="5097"/>
                    <a:pt x="1263" y="4954"/>
                    <a:pt x="1263" y="4788"/>
                  </a:cubicBezTo>
                  <a:lnTo>
                    <a:pt x="1263" y="1882"/>
                  </a:lnTo>
                  <a:cubicBezTo>
                    <a:pt x="1263" y="1692"/>
                    <a:pt x="1406" y="1573"/>
                    <a:pt x="1573" y="1573"/>
                  </a:cubicBezTo>
                  <a:close/>
                  <a:moveTo>
                    <a:pt x="239" y="1"/>
                  </a:moveTo>
                  <a:lnTo>
                    <a:pt x="239" y="6312"/>
                  </a:lnTo>
                  <a:cubicBezTo>
                    <a:pt x="239" y="6502"/>
                    <a:pt x="406" y="6645"/>
                    <a:pt x="572" y="6645"/>
                  </a:cubicBezTo>
                  <a:lnTo>
                    <a:pt x="5478" y="6645"/>
                  </a:lnTo>
                  <a:lnTo>
                    <a:pt x="5478" y="7860"/>
                  </a:lnTo>
                  <a:cubicBezTo>
                    <a:pt x="5192" y="7955"/>
                    <a:pt x="4954" y="8193"/>
                    <a:pt x="4859" y="8479"/>
                  </a:cubicBezTo>
                  <a:lnTo>
                    <a:pt x="1977" y="8479"/>
                  </a:lnTo>
                  <a:cubicBezTo>
                    <a:pt x="1858" y="8074"/>
                    <a:pt x="1477" y="7788"/>
                    <a:pt x="1025" y="7788"/>
                  </a:cubicBezTo>
                  <a:cubicBezTo>
                    <a:pt x="453" y="7788"/>
                    <a:pt x="1" y="8241"/>
                    <a:pt x="1" y="8812"/>
                  </a:cubicBezTo>
                  <a:cubicBezTo>
                    <a:pt x="1" y="9384"/>
                    <a:pt x="453" y="9836"/>
                    <a:pt x="1025" y="9836"/>
                  </a:cubicBezTo>
                  <a:cubicBezTo>
                    <a:pt x="1477" y="9836"/>
                    <a:pt x="1858" y="9550"/>
                    <a:pt x="1977" y="9146"/>
                  </a:cubicBezTo>
                  <a:lnTo>
                    <a:pt x="4859" y="9146"/>
                  </a:lnTo>
                  <a:cubicBezTo>
                    <a:pt x="5002" y="9550"/>
                    <a:pt x="5383" y="9836"/>
                    <a:pt x="5811" y="9836"/>
                  </a:cubicBezTo>
                  <a:cubicBezTo>
                    <a:pt x="6264" y="9836"/>
                    <a:pt x="6645" y="9550"/>
                    <a:pt x="6788" y="9146"/>
                  </a:cubicBezTo>
                  <a:lnTo>
                    <a:pt x="9669" y="9146"/>
                  </a:lnTo>
                  <a:cubicBezTo>
                    <a:pt x="9789" y="9550"/>
                    <a:pt x="10170" y="9836"/>
                    <a:pt x="10622" y="9836"/>
                  </a:cubicBezTo>
                  <a:cubicBezTo>
                    <a:pt x="11194" y="9836"/>
                    <a:pt x="11646" y="9384"/>
                    <a:pt x="11646" y="8812"/>
                  </a:cubicBezTo>
                  <a:cubicBezTo>
                    <a:pt x="11646" y="8241"/>
                    <a:pt x="11194" y="7788"/>
                    <a:pt x="10622" y="7788"/>
                  </a:cubicBezTo>
                  <a:cubicBezTo>
                    <a:pt x="10170" y="7788"/>
                    <a:pt x="9789" y="8074"/>
                    <a:pt x="9669" y="8479"/>
                  </a:cubicBezTo>
                  <a:lnTo>
                    <a:pt x="6788" y="8479"/>
                  </a:lnTo>
                  <a:cubicBezTo>
                    <a:pt x="6693" y="8193"/>
                    <a:pt x="6454" y="7955"/>
                    <a:pt x="6169" y="7860"/>
                  </a:cubicBezTo>
                  <a:lnTo>
                    <a:pt x="6169" y="6645"/>
                  </a:lnTo>
                  <a:lnTo>
                    <a:pt x="11074" y="6645"/>
                  </a:lnTo>
                  <a:cubicBezTo>
                    <a:pt x="11241" y="6645"/>
                    <a:pt x="11408" y="6502"/>
                    <a:pt x="11408" y="6312"/>
                  </a:cubicBezTo>
                  <a:lnTo>
                    <a:pt x="11408" y="358"/>
                  </a:lnTo>
                  <a:cubicBezTo>
                    <a:pt x="11408" y="168"/>
                    <a:pt x="11241" y="1"/>
                    <a:pt x="1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7" name="Google Shape;3617;p51"/>
          <p:cNvGrpSpPr/>
          <p:nvPr/>
        </p:nvGrpSpPr>
        <p:grpSpPr>
          <a:xfrm>
            <a:off x="5056675" y="813645"/>
            <a:ext cx="526485" cy="526491"/>
            <a:chOff x="5440856" y="3407083"/>
            <a:chExt cx="416490" cy="416494"/>
          </a:xfrm>
        </p:grpSpPr>
        <p:sp>
          <p:nvSpPr>
            <p:cNvPr id="3618" name="Google Shape;3618;p51"/>
            <p:cNvSpPr/>
            <p:nvPr/>
          </p:nvSpPr>
          <p:spPr>
            <a:xfrm>
              <a:off x="5581408" y="3516091"/>
              <a:ext cx="145661" cy="40912"/>
            </a:xfrm>
            <a:custGeom>
              <a:avLst/>
              <a:gdLst/>
              <a:ahLst/>
              <a:cxnLst/>
              <a:rect l="l" t="t" r="r" b="b"/>
              <a:pathLst>
                <a:path w="4073" h="1144" extrusionOk="0">
                  <a:moveTo>
                    <a:pt x="452" y="0"/>
                  </a:moveTo>
                  <a:cubicBezTo>
                    <a:pt x="286" y="0"/>
                    <a:pt x="143" y="48"/>
                    <a:pt x="0" y="95"/>
                  </a:cubicBezTo>
                  <a:cubicBezTo>
                    <a:pt x="381" y="548"/>
                    <a:pt x="262" y="381"/>
                    <a:pt x="595" y="786"/>
                  </a:cubicBezTo>
                  <a:cubicBezTo>
                    <a:pt x="786" y="1024"/>
                    <a:pt x="1095" y="1143"/>
                    <a:pt x="1405" y="1143"/>
                  </a:cubicBezTo>
                  <a:lnTo>
                    <a:pt x="2691" y="1143"/>
                  </a:lnTo>
                  <a:cubicBezTo>
                    <a:pt x="3001" y="1143"/>
                    <a:pt x="3310" y="1024"/>
                    <a:pt x="3501" y="786"/>
                  </a:cubicBezTo>
                  <a:cubicBezTo>
                    <a:pt x="3834" y="405"/>
                    <a:pt x="3715" y="548"/>
                    <a:pt x="4072" y="119"/>
                  </a:cubicBezTo>
                  <a:cubicBezTo>
                    <a:pt x="3929" y="48"/>
                    <a:pt x="3763" y="0"/>
                    <a:pt x="3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619" name="Google Shape;3619;p51"/>
            <p:cNvSpPr/>
            <p:nvPr/>
          </p:nvSpPr>
          <p:spPr>
            <a:xfrm>
              <a:off x="5554978" y="3534831"/>
              <a:ext cx="196765" cy="288746"/>
            </a:xfrm>
            <a:custGeom>
              <a:avLst/>
              <a:gdLst/>
              <a:ahLst/>
              <a:cxnLst/>
              <a:rect l="l" t="t" r="r" b="b"/>
              <a:pathLst>
                <a:path w="5502" h="8074" extrusionOk="0">
                  <a:moveTo>
                    <a:pt x="2739" y="2215"/>
                  </a:moveTo>
                  <a:cubicBezTo>
                    <a:pt x="2930" y="2215"/>
                    <a:pt x="3097" y="2382"/>
                    <a:pt x="3097" y="2548"/>
                  </a:cubicBezTo>
                  <a:lnTo>
                    <a:pt x="3097" y="4120"/>
                  </a:lnTo>
                  <a:lnTo>
                    <a:pt x="3454" y="3763"/>
                  </a:lnTo>
                  <a:cubicBezTo>
                    <a:pt x="3525" y="3691"/>
                    <a:pt x="3615" y="3656"/>
                    <a:pt x="3704" y="3656"/>
                  </a:cubicBezTo>
                  <a:cubicBezTo>
                    <a:pt x="3793" y="3656"/>
                    <a:pt x="3883" y="3691"/>
                    <a:pt x="3954" y="3763"/>
                  </a:cubicBezTo>
                  <a:cubicBezTo>
                    <a:pt x="4073" y="3882"/>
                    <a:pt x="4073" y="4096"/>
                    <a:pt x="3954" y="4239"/>
                  </a:cubicBezTo>
                  <a:lnTo>
                    <a:pt x="3001" y="5192"/>
                  </a:lnTo>
                  <a:cubicBezTo>
                    <a:pt x="2930" y="5251"/>
                    <a:pt x="2841" y="5281"/>
                    <a:pt x="2751" y="5281"/>
                  </a:cubicBezTo>
                  <a:cubicBezTo>
                    <a:pt x="2662" y="5281"/>
                    <a:pt x="2573" y="5251"/>
                    <a:pt x="2501" y="5192"/>
                  </a:cubicBezTo>
                  <a:lnTo>
                    <a:pt x="1549" y="4239"/>
                  </a:lnTo>
                  <a:cubicBezTo>
                    <a:pt x="1430" y="4096"/>
                    <a:pt x="1430" y="3882"/>
                    <a:pt x="1549" y="3763"/>
                  </a:cubicBezTo>
                  <a:cubicBezTo>
                    <a:pt x="1620" y="3691"/>
                    <a:pt x="1709" y="3656"/>
                    <a:pt x="1799" y="3656"/>
                  </a:cubicBezTo>
                  <a:cubicBezTo>
                    <a:pt x="1888" y="3656"/>
                    <a:pt x="1977" y="3691"/>
                    <a:pt x="2049" y="3763"/>
                  </a:cubicBezTo>
                  <a:lnTo>
                    <a:pt x="2406" y="4120"/>
                  </a:lnTo>
                  <a:lnTo>
                    <a:pt x="2406" y="2548"/>
                  </a:lnTo>
                  <a:cubicBezTo>
                    <a:pt x="2406" y="2382"/>
                    <a:pt x="2573" y="2215"/>
                    <a:pt x="2739" y="2215"/>
                  </a:cubicBezTo>
                  <a:close/>
                  <a:moveTo>
                    <a:pt x="3906" y="6025"/>
                  </a:moveTo>
                  <a:cubicBezTo>
                    <a:pt x="4097" y="6025"/>
                    <a:pt x="4240" y="6168"/>
                    <a:pt x="4240" y="6359"/>
                  </a:cubicBezTo>
                  <a:cubicBezTo>
                    <a:pt x="4240" y="6549"/>
                    <a:pt x="4097" y="6716"/>
                    <a:pt x="3906" y="6716"/>
                  </a:cubicBezTo>
                  <a:lnTo>
                    <a:pt x="1596" y="6716"/>
                  </a:lnTo>
                  <a:cubicBezTo>
                    <a:pt x="1406" y="6716"/>
                    <a:pt x="1263" y="6549"/>
                    <a:pt x="1263" y="6359"/>
                  </a:cubicBezTo>
                  <a:cubicBezTo>
                    <a:pt x="1263" y="6168"/>
                    <a:pt x="1406" y="6025"/>
                    <a:pt x="1596" y="6025"/>
                  </a:cubicBezTo>
                  <a:close/>
                  <a:moveTo>
                    <a:pt x="215" y="0"/>
                  </a:moveTo>
                  <a:cubicBezTo>
                    <a:pt x="96" y="191"/>
                    <a:pt x="1" y="405"/>
                    <a:pt x="1" y="667"/>
                  </a:cubicBezTo>
                  <a:lnTo>
                    <a:pt x="1" y="6621"/>
                  </a:lnTo>
                  <a:cubicBezTo>
                    <a:pt x="1" y="7430"/>
                    <a:pt x="668" y="8073"/>
                    <a:pt x="1477" y="8073"/>
                  </a:cubicBezTo>
                  <a:lnTo>
                    <a:pt x="4025" y="8073"/>
                  </a:lnTo>
                  <a:cubicBezTo>
                    <a:pt x="4835" y="8073"/>
                    <a:pt x="5502" y="7430"/>
                    <a:pt x="5502" y="6621"/>
                  </a:cubicBezTo>
                  <a:lnTo>
                    <a:pt x="5502" y="667"/>
                  </a:lnTo>
                  <a:cubicBezTo>
                    <a:pt x="5502" y="429"/>
                    <a:pt x="5430" y="238"/>
                    <a:pt x="5311" y="48"/>
                  </a:cubicBezTo>
                  <a:cubicBezTo>
                    <a:pt x="5002" y="429"/>
                    <a:pt x="5121" y="262"/>
                    <a:pt x="4764" y="691"/>
                  </a:cubicBezTo>
                  <a:cubicBezTo>
                    <a:pt x="4430" y="1096"/>
                    <a:pt x="3930" y="1310"/>
                    <a:pt x="3430" y="1310"/>
                  </a:cubicBezTo>
                  <a:lnTo>
                    <a:pt x="2144" y="1310"/>
                  </a:lnTo>
                  <a:cubicBezTo>
                    <a:pt x="1596" y="1310"/>
                    <a:pt x="1072" y="1024"/>
                    <a:pt x="810" y="691"/>
                  </a:cubicBezTo>
                  <a:cubicBezTo>
                    <a:pt x="429" y="262"/>
                    <a:pt x="572" y="429"/>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620" name="Google Shape;3620;p51"/>
            <p:cNvSpPr/>
            <p:nvPr/>
          </p:nvSpPr>
          <p:spPr>
            <a:xfrm>
              <a:off x="5440856" y="3407083"/>
              <a:ext cx="416490" cy="241898"/>
            </a:xfrm>
            <a:custGeom>
              <a:avLst/>
              <a:gdLst/>
              <a:ahLst/>
              <a:cxnLst/>
              <a:rect l="l" t="t" r="r" b="b"/>
              <a:pathLst>
                <a:path w="11646" h="6764" extrusionOk="0">
                  <a:moveTo>
                    <a:pt x="5811" y="0"/>
                  </a:moveTo>
                  <a:cubicBezTo>
                    <a:pt x="5526" y="0"/>
                    <a:pt x="5240" y="48"/>
                    <a:pt x="4954" y="143"/>
                  </a:cubicBezTo>
                  <a:cubicBezTo>
                    <a:pt x="4359" y="381"/>
                    <a:pt x="3859" y="857"/>
                    <a:pt x="3597" y="1453"/>
                  </a:cubicBezTo>
                  <a:cubicBezTo>
                    <a:pt x="3382" y="1357"/>
                    <a:pt x="3144" y="1286"/>
                    <a:pt x="2906" y="1286"/>
                  </a:cubicBezTo>
                  <a:cubicBezTo>
                    <a:pt x="2477" y="1286"/>
                    <a:pt x="2120" y="1453"/>
                    <a:pt x="1834" y="1691"/>
                  </a:cubicBezTo>
                  <a:cubicBezTo>
                    <a:pt x="1691" y="1810"/>
                    <a:pt x="1572" y="1977"/>
                    <a:pt x="1477" y="2143"/>
                  </a:cubicBezTo>
                  <a:cubicBezTo>
                    <a:pt x="1334" y="2405"/>
                    <a:pt x="1263" y="2691"/>
                    <a:pt x="1287" y="3024"/>
                  </a:cubicBezTo>
                  <a:cubicBezTo>
                    <a:pt x="596" y="3263"/>
                    <a:pt x="96" y="3858"/>
                    <a:pt x="1" y="4620"/>
                  </a:cubicBezTo>
                  <a:cubicBezTo>
                    <a:pt x="1" y="4691"/>
                    <a:pt x="1" y="4763"/>
                    <a:pt x="1" y="4834"/>
                  </a:cubicBezTo>
                  <a:cubicBezTo>
                    <a:pt x="1" y="5906"/>
                    <a:pt x="858" y="6763"/>
                    <a:pt x="1906" y="6763"/>
                  </a:cubicBezTo>
                  <a:lnTo>
                    <a:pt x="2525" y="6763"/>
                  </a:lnTo>
                  <a:lnTo>
                    <a:pt x="2525" y="4239"/>
                  </a:lnTo>
                  <a:cubicBezTo>
                    <a:pt x="2525" y="3215"/>
                    <a:pt x="3358" y="2381"/>
                    <a:pt x="4382" y="2381"/>
                  </a:cubicBezTo>
                  <a:lnTo>
                    <a:pt x="7502" y="2381"/>
                  </a:lnTo>
                  <a:cubicBezTo>
                    <a:pt x="8526" y="2381"/>
                    <a:pt x="9360" y="3215"/>
                    <a:pt x="9360" y="4239"/>
                  </a:cubicBezTo>
                  <a:lnTo>
                    <a:pt x="9360" y="6763"/>
                  </a:lnTo>
                  <a:lnTo>
                    <a:pt x="9717" y="6763"/>
                  </a:lnTo>
                  <a:cubicBezTo>
                    <a:pt x="10241" y="6763"/>
                    <a:pt x="10717" y="6549"/>
                    <a:pt x="11051" y="6216"/>
                  </a:cubicBezTo>
                  <a:cubicBezTo>
                    <a:pt x="11408" y="5858"/>
                    <a:pt x="11646" y="5382"/>
                    <a:pt x="11646" y="4834"/>
                  </a:cubicBezTo>
                  <a:cubicBezTo>
                    <a:pt x="11646" y="4763"/>
                    <a:pt x="11622" y="4691"/>
                    <a:pt x="11622" y="4620"/>
                  </a:cubicBezTo>
                  <a:cubicBezTo>
                    <a:pt x="11527" y="3882"/>
                    <a:pt x="11027" y="3263"/>
                    <a:pt x="10336" y="3024"/>
                  </a:cubicBezTo>
                  <a:cubicBezTo>
                    <a:pt x="10360" y="2691"/>
                    <a:pt x="10288" y="2405"/>
                    <a:pt x="10146" y="2143"/>
                  </a:cubicBezTo>
                  <a:cubicBezTo>
                    <a:pt x="9884" y="1643"/>
                    <a:pt x="9336" y="1286"/>
                    <a:pt x="8717" y="1286"/>
                  </a:cubicBezTo>
                  <a:cubicBezTo>
                    <a:pt x="8598" y="1286"/>
                    <a:pt x="8479" y="1310"/>
                    <a:pt x="8359" y="1334"/>
                  </a:cubicBezTo>
                  <a:cubicBezTo>
                    <a:pt x="8240" y="1357"/>
                    <a:pt x="8121" y="1405"/>
                    <a:pt x="8026" y="1453"/>
                  </a:cubicBezTo>
                  <a:cubicBezTo>
                    <a:pt x="7931" y="1262"/>
                    <a:pt x="7836" y="1072"/>
                    <a:pt x="7693" y="905"/>
                  </a:cubicBezTo>
                  <a:cubicBezTo>
                    <a:pt x="7264" y="357"/>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621" name="Google Shape;3621;p51"/>
          <p:cNvSpPr/>
          <p:nvPr/>
        </p:nvSpPr>
        <p:spPr>
          <a:xfrm>
            <a:off x="5097491" y="2240781"/>
            <a:ext cx="526487" cy="526532"/>
          </a:xfrm>
          <a:custGeom>
            <a:avLst/>
            <a:gdLst/>
            <a:ahLst/>
            <a:cxnLst/>
            <a:rect l="l" t="t" r="r" b="b"/>
            <a:pathLst>
              <a:path w="11646" h="11647" extrusionOk="0">
                <a:moveTo>
                  <a:pt x="1691" y="1358"/>
                </a:moveTo>
                <a:cubicBezTo>
                  <a:pt x="1882" y="1358"/>
                  <a:pt x="2048" y="1525"/>
                  <a:pt x="2048" y="1715"/>
                </a:cubicBezTo>
                <a:lnTo>
                  <a:pt x="2048" y="2406"/>
                </a:lnTo>
                <a:cubicBezTo>
                  <a:pt x="2048" y="2597"/>
                  <a:pt x="1882" y="2740"/>
                  <a:pt x="1691" y="2740"/>
                </a:cubicBezTo>
                <a:cubicBezTo>
                  <a:pt x="1501" y="2740"/>
                  <a:pt x="1358" y="2597"/>
                  <a:pt x="1358" y="2406"/>
                </a:cubicBezTo>
                <a:lnTo>
                  <a:pt x="1358" y="1715"/>
                </a:lnTo>
                <a:cubicBezTo>
                  <a:pt x="1358" y="1525"/>
                  <a:pt x="1501" y="1358"/>
                  <a:pt x="1691" y="1358"/>
                </a:cubicBezTo>
                <a:close/>
                <a:moveTo>
                  <a:pt x="5811" y="1358"/>
                </a:moveTo>
                <a:cubicBezTo>
                  <a:pt x="6002" y="1358"/>
                  <a:pt x="6168" y="1525"/>
                  <a:pt x="6168" y="1715"/>
                </a:cubicBezTo>
                <a:lnTo>
                  <a:pt x="6168" y="2406"/>
                </a:lnTo>
                <a:cubicBezTo>
                  <a:pt x="6168" y="2597"/>
                  <a:pt x="6002" y="2740"/>
                  <a:pt x="5811" y="2740"/>
                </a:cubicBezTo>
                <a:cubicBezTo>
                  <a:pt x="5621" y="2740"/>
                  <a:pt x="5478" y="2597"/>
                  <a:pt x="5478" y="2406"/>
                </a:cubicBezTo>
                <a:lnTo>
                  <a:pt x="5478" y="1715"/>
                </a:lnTo>
                <a:cubicBezTo>
                  <a:pt x="5478" y="1525"/>
                  <a:pt x="5621" y="1358"/>
                  <a:pt x="5811" y="1358"/>
                </a:cubicBezTo>
                <a:close/>
                <a:moveTo>
                  <a:pt x="9931" y="1358"/>
                </a:moveTo>
                <a:cubicBezTo>
                  <a:pt x="10121" y="1358"/>
                  <a:pt x="10264" y="1525"/>
                  <a:pt x="10264" y="1715"/>
                </a:cubicBezTo>
                <a:lnTo>
                  <a:pt x="10264" y="2406"/>
                </a:lnTo>
                <a:cubicBezTo>
                  <a:pt x="10264" y="2597"/>
                  <a:pt x="10121" y="2740"/>
                  <a:pt x="9931" y="2740"/>
                </a:cubicBezTo>
                <a:cubicBezTo>
                  <a:pt x="9740" y="2740"/>
                  <a:pt x="9598" y="2597"/>
                  <a:pt x="9598" y="2406"/>
                </a:cubicBezTo>
                <a:lnTo>
                  <a:pt x="9598" y="1715"/>
                </a:lnTo>
                <a:cubicBezTo>
                  <a:pt x="9598" y="1525"/>
                  <a:pt x="9740" y="1358"/>
                  <a:pt x="9931" y="1358"/>
                </a:cubicBezTo>
                <a:close/>
                <a:moveTo>
                  <a:pt x="1691" y="3430"/>
                </a:moveTo>
                <a:cubicBezTo>
                  <a:pt x="1882" y="3430"/>
                  <a:pt x="2048" y="3597"/>
                  <a:pt x="2048" y="3764"/>
                </a:cubicBezTo>
                <a:lnTo>
                  <a:pt x="2048" y="4478"/>
                </a:lnTo>
                <a:cubicBezTo>
                  <a:pt x="2048" y="4668"/>
                  <a:pt x="1882" y="4811"/>
                  <a:pt x="1691" y="4811"/>
                </a:cubicBezTo>
                <a:cubicBezTo>
                  <a:pt x="1501" y="4811"/>
                  <a:pt x="1358" y="4668"/>
                  <a:pt x="1358" y="4478"/>
                </a:cubicBezTo>
                <a:lnTo>
                  <a:pt x="1358" y="3764"/>
                </a:lnTo>
                <a:cubicBezTo>
                  <a:pt x="1358" y="3597"/>
                  <a:pt x="1501" y="3430"/>
                  <a:pt x="1691" y="3430"/>
                </a:cubicBezTo>
                <a:close/>
                <a:moveTo>
                  <a:pt x="5811" y="3430"/>
                </a:moveTo>
                <a:cubicBezTo>
                  <a:pt x="6002" y="3430"/>
                  <a:pt x="6168" y="3597"/>
                  <a:pt x="6168" y="3764"/>
                </a:cubicBezTo>
                <a:lnTo>
                  <a:pt x="6168" y="4478"/>
                </a:lnTo>
                <a:cubicBezTo>
                  <a:pt x="6168" y="4668"/>
                  <a:pt x="6002" y="4811"/>
                  <a:pt x="5811" y="4811"/>
                </a:cubicBezTo>
                <a:cubicBezTo>
                  <a:pt x="5621" y="4811"/>
                  <a:pt x="5478" y="4668"/>
                  <a:pt x="5478" y="4478"/>
                </a:cubicBezTo>
                <a:lnTo>
                  <a:pt x="5478" y="3764"/>
                </a:lnTo>
                <a:cubicBezTo>
                  <a:pt x="5478" y="3597"/>
                  <a:pt x="5621" y="3430"/>
                  <a:pt x="5811" y="3430"/>
                </a:cubicBezTo>
                <a:close/>
                <a:moveTo>
                  <a:pt x="9931" y="3430"/>
                </a:moveTo>
                <a:cubicBezTo>
                  <a:pt x="10121" y="3430"/>
                  <a:pt x="10264" y="3597"/>
                  <a:pt x="10264" y="3764"/>
                </a:cubicBezTo>
                <a:lnTo>
                  <a:pt x="10264" y="4478"/>
                </a:lnTo>
                <a:cubicBezTo>
                  <a:pt x="10264" y="4668"/>
                  <a:pt x="10121" y="4811"/>
                  <a:pt x="9931" y="4811"/>
                </a:cubicBezTo>
                <a:cubicBezTo>
                  <a:pt x="9740" y="4811"/>
                  <a:pt x="9598" y="4668"/>
                  <a:pt x="9598" y="4478"/>
                </a:cubicBezTo>
                <a:lnTo>
                  <a:pt x="9598" y="3764"/>
                </a:lnTo>
                <a:cubicBezTo>
                  <a:pt x="9598" y="3597"/>
                  <a:pt x="9740" y="3430"/>
                  <a:pt x="9931" y="3430"/>
                </a:cubicBezTo>
                <a:close/>
                <a:moveTo>
                  <a:pt x="1691" y="5502"/>
                </a:moveTo>
                <a:cubicBezTo>
                  <a:pt x="1882" y="5502"/>
                  <a:pt x="2048" y="5645"/>
                  <a:pt x="2048" y="5835"/>
                </a:cubicBezTo>
                <a:cubicBezTo>
                  <a:pt x="2048" y="6026"/>
                  <a:pt x="1882" y="6193"/>
                  <a:pt x="1691" y="6193"/>
                </a:cubicBezTo>
                <a:cubicBezTo>
                  <a:pt x="1501" y="6193"/>
                  <a:pt x="1358" y="6026"/>
                  <a:pt x="1358" y="5835"/>
                </a:cubicBezTo>
                <a:cubicBezTo>
                  <a:pt x="1358" y="5645"/>
                  <a:pt x="1501" y="5502"/>
                  <a:pt x="1691" y="5502"/>
                </a:cubicBezTo>
                <a:close/>
                <a:moveTo>
                  <a:pt x="5811" y="5502"/>
                </a:moveTo>
                <a:cubicBezTo>
                  <a:pt x="6002" y="5502"/>
                  <a:pt x="6168" y="5645"/>
                  <a:pt x="6168" y="5835"/>
                </a:cubicBezTo>
                <a:cubicBezTo>
                  <a:pt x="6168" y="6026"/>
                  <a:pt x="6002" y="6193"/>
                  <a:pt x="5811" y="6193"/>
                </a:cubicBezTo>
                <a:cubicBezTo>
                  <a:pt x="5621" y="6193"/>
                  <a:pt x="5478" y="6026"/>
                  <a:pt x="5478" y="5835"/>
                </a:cubicBezTo>
                <a:cubicBezTo>
                  <a:pt x="5478" y="5645"/>
                  <a:pt x="5621" y="5502"/>
                  <a:pt x="5811" y="5502"/>
                </a:cubicBezTo>
                <a:close/>
                <a:moveTo>
                  <a:pt x="9931" y="5502"/>
                </a:moveTo>
                <a:cubicBezTo>
                  <a:pt x="10121" y="5502"/>
                  <a:pt x="10264" y="5645"/>
                  <a:pt x="10264" y="5835"/>
                </a:cubicBezTo>
                <a:cubicBezTo>
                  <a:pt x="10264" y="6026"/>
                  <a:pt x="10121" y="6193"/>
                  <a:pt x="9931" y="6193"/>
                </a:cubicBezTo>
                <a:cubicBezTo>
                  <a:pt x="9740" y="6193"/>
                  <a:pt x="9598" y="6026"/>
                  <a:pt x="9598" y="5835"/>
                </a:cubicBezTo>
                <a:cubicBezTo>
                  <a:pt x="9598" y="5645"/>
                  <a:pt x="9740" y="5502"/>
                  <a:pt x="9931" y="5502"/>
                </a:cubicBezTo>
                <a:close/>
                <a:moveTo>
                  <a:pt x="4120" y="4121"/>
                </a:moveTo>
                <a:lnTo>
                  <a:pt x="4120" y="6740"/>
                </a:lnTo>
                <a:cubicBezTo>
                  <a:pt x="4120" y="7193"/>
                  <a:pt x="4477" y="7550"/>
                  <a:pt x="4906" y="7550"/>
                </a:cubicBezTo>
                <a:lnTo>
                  <a:pt x="5478" y="7550"/>
                </a:lnTo>
                <a:lnTo>
                  <a:pt x="5478" y="9669"/>
                </a:lnTo>
                <a:cubicBezTo>
                  <a:pt x="5192" y="9765"/>
                  <a:pt x="4954" y="10003"/>
                  <a:pt x="4858" y="10289"/>
                </a:cubicBezTo>
                <a:lnTo>
                  <a:pt x="2668" y="10289"/>
                </a:lnTo>
                <a:cubicBezTo>
                  <a:pt x="2572" y="10003"/>
                  <a:pt x="2334" y="9765"/>
                  <a:pt x="2048" y="9669"/>
                </a:cubicBezTo>
                <a:lnTo>
                  <a:pt x="2048" y="7550"/>
                </a:lnTo>
                <a:lnTo>
                  <a:pt x="2596" y="7550"/>
                </a:lnTo>
                <a:cubicBezTo>
                  <a:pt x="3049" y="7550"/>
                  <a:pt x="3406" y="7193"/>
                  <a:pt x="3406" y="6740"/>
                </a:cubicBezTo>
                <a:lnTo>
                  <a:pt x="3406" y="4121"/>
                </a:lnTo>
                <a:close/>
                <a:moveTo>
                  <a:pt x="8240" y="4121"/>
                </a:moveTo>
                <a:lnTo>
                  <a:pt x="8240" y="6740"/>
                </a:lnTo>
                <a:cubicBezTo>
                  <a:pt x="8240" y="7193"/>
                  <a:pt x="8597" y="7550"/>
                  <a:pt x="9026" y="7550"/>
                </a:cubicBezTo>
                <a:lnTo>
                  <a:pt x="9598" y="7550"/>
                </a:lnTo>
                <a:lnTo>
                  <a:pt x="9598" y="9669"/>
                </a:lnTo>
                <a:cubicBezTo>
                  <a:pt x="9312" y="9765"/>
                  <a:pt x="9074" y="10003"/>
                  <a:pt x="8978" y="10289"/>
                </a:cubicBezTo>
                <a:lnTo>
                  <a:pt x="6787" y="10289"/>
                </a:lnTo>
                <a:cubicBezTo>
                  <a:pt x="6668" y="10003"/>
                  <a:pt x="6454" y="9765"/>
                  <a:pt x="6168" y="9669"/>
                </a:cubicBezTo>
                <a:lnTo>
                  <a:pt x="6168" y="7550"/>
                </a:lnTo>
                <a:lnTo>
                  <a:pt x="6716" y="7550"/>
                </a:lnTo>
                <a:cubicBezTo>
                  <a:pt x="7168" y="7550"/>
                  <a:pt x="7526" y="7193"/>
                  <a:pt x="7526" y="6740"/>
                </a:cubicBezTo>
                <a:lnTo>
                  <a:pt x="7526" y="4121"/>
                </a:lnTo>
                <a:close/>
                <a:moveTo>
                  <a:pt x="810" y="1"/>
                </a:moveTo>
                <a:cubicBezTo>
                  <a:pt x="358" y="1"/>
                  <a:pt x="0" y="358"/>
                  <a:pt x="0" y="811"/>
                </a:cubicBezTo>
                <a:lnTo>
                  <a:pt x="0" y="6740"/>
                </a:lnTo>
                <a:cubicBezTo>
                  <a:pt x="0" y="7193"/>
                  <a:pt x="358" y="7550"/>
                  <a:pt x="810" y="7550"/>
                </a:cubicBezTo>
                <a:lnTo>
                  <a:pt x="1358" y="7550"/>
                </a:lnTo>
                <a:lnTo>
                  <a:pt x="1358" y="9669"/>
                </a:lnTo>
                <a:cubicBezTo>
                  <a:pt x="953" y="9789"/>
                  <a:pt x="667" y="10170"/>
                  <a:pt x="667" y="10622"/>
                </a:cubicBezTo>
                <a:cubicBezTo>
                  <a:pt x="667" y="11194"/>
                  <a:pt x="1143" y="11646"/>
                  <a:pt x="1691" y="11646"/>
                </a:cubicBezTo>
                <a:cubicBezTo>
                  <a:pt x="2144" y="11646"/>
                  <a:pt x="2525" y="11360"/>
                  <a:pt x="2668" y="10955"/>
                </a:cubicBezTo>
                <a:lnTo>
                  <a:pt x="4858" y="10955"/>
                </a:lnTo>
                <a:cubicBezTo>
                  <a:pt x="5001" y="11360"/>
                  <a:pt x="5382" y="11646"/>
                  <a:pt x="5811" y="11646"/>
                </a:cubicBezTo>
                <a:cubicBezTo>
                  <a:pt x="6264" y="11646"/>
                  <a:pt x="6645" y="11360"/>
                  <a:pt x="6787" y="10955"/>
                </a:cubicBezTo>
                <a:lnTo>
                  <a:pt x="8978" y="10955"/>
                </a:lnTo>
                <a:cubicBezTo>
                  <a:pt x="9097" y="11360"/>
                  <a:pt x="9478" y="11646"/>
                  <a:pt x="9931" y="11646"/>
                </a:cubicBezTo>
                <a:cubicBezTo>
                  <a:pt x="10503" y="11646"/>
                  <a:pt x="10955" y="11194"/>
                  <a:pt x="10955" y="10622"/>
                </a:cubicBezTo>
                <a:cubicBezTo>
                  <a:pt x="10955" y="10170"/>
                  <a:pt x="10669" y="9789"/>
                  <a:pt x="10264" y="9669"/>
                </a:cubicBezTo>
                <a:lnTo>
                  <a:pt x="10264" y="7550"/>
                </a:lnTo>
                <a:lnTo>
                  <a:pt x="10836" y="7550"/>
                </a:lnTo>
                <a:cubicBezTo>
                  <a:pt x="11288" y="7550"/>
                  <a:pt x="11646" y="7193"/>
                  <a:pt x="11646" y="6740"/>
                </a:cubicBezTo>
                <a:lnTo>
                  <a:pt x="11646" y="811"/>
                </a:lnTo>
                <a:cubicBezTo>
                  <a:pt x="11646" y="358"/>
                  <a:pt x="11288" y="1"/>
                  <a:pt x="10836" y="1"/>
                </a:cubicBezTo>
                <a:lnTo>
                  <a:pt x="9026" y="1"/>
                </a:lnTo>
                <a:cubicBezTo>
                  <a:pt x="8597" y="1"/>
                  <a:pt x="8216" y="358"/>
                  <a:pt x="8216" y="811"/>
                </a:cubicBezTo>
                <a:lnTo>
                  <a:pt x="8216" y="3430"/>
                </a:lnTo>
                <a:lnTo>
                  <a:pt x="7526" y="3430"/>
                </a:lnTo>
                <a:lnTo>
                  <a:pt x="7526" y="811"/>
                </a:lnTo>
                <a:cubicBezTo>
                  <a:pt x="7526" y="358"/>
                  <a:pt x="7168" y="1"/>
                  <a:pt x="6716" y="1"/>
                </a:cubicBezTo>
                <a:lnTo>
                  <a:pt x="4906" y="1"/>
                </a:lnTo>
                <a:cubicBezTo>
                  <a:pt x="4477" y="1"/>
                  <a:pt x="4120" y="358"/>
                  <a:pt x="4120" y="811"/>
                </a:cubicBezTo>
                <a:lnTo>
                  <a:pt x="4120" y="3430"/>
                </a:lnTo>
                <a:lnTo>
                  <a:pt x="3406" y="3430"/>
                </a:lnTo>
                <a:lnTo>
                  <a:pt x="3406" y="811"/>
                </a:lnTo>
                <a:cubicBezTo>
                  <a:pt x="3406" y="358"/>
                  <a:pt x="3049" y="1"/>
                  <a:pt x="2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7852" y="2833308"/>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1379885"/>
            <a:ext cx="7717800" cy="12967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2"/>
                </a:solidFill>
              </a:rPr>
              <a:t>LIMITANTES</a:t>
            </a:r>
            <a:endParaRPr dirty="0">
              <a:solidFill>
                <a:schemeClr val="accent2"/>
              </a:solidFill>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5965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7"/>
        <p:cNvGrpSpPr/>
        <p:nvPr/>
      </p:nvGrpSpPr>
      <p:grpSpPr>
        <a:xfrm>
          <a:off x="0" y="0"/>
          <a:ext cx="0" cy="0"/>
          <a:chOff x="0" y="0"/>
          <a:chExt cx="0" cy="0"/>
        </a:xfrm>
      </p:grpSpPr>
      <p:sp>
        <p:nvSpPr>
          <p:cNvPr id="3778" name="Google Shape;3778;p55"/>
          <p:cNvSpPr/>
          <p:nvPr/>
        </p:nvSpPr>
        <p:spPr>
          <a:xfrm>
            <a:off x="3231641" y="1164607"/>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781" name="Google Shape;3781;p55"/>
          <p:cNvSpPr/>
          <p:nvPr/>
        </p:nvSpPr>
        <p:spPr>
          <a:xfrm>
            <a:off x="197746" y="1349219"/>
            <a:ext cx="2764754" cy="766708"/>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lvl="0" algn="ctr"/>
            <a:r>
              <a:rPr lang="es-MX" sz="1200" b="1" dirty="0">
                <a:solidFill>
                  <a:schemeClr val="lt1"/>
                </a:solidFill>
                <a:latin typeface="Exo"/>
                <a:ea typeface="Exo"/>
                <a:cs typeface="Exo"/>
                <a:sym typeface="Exo"/>
              </a:rPr>
              <a:t>Nuestra aplicación no contara con un servicio de mantenimiento.</a:t>
            </a:r>
            <a:endParaRPr lang="es-SV" sz="1200" b="1" dirty="0">
              <a:solidFill>
                <a:schemeClr val="lt1"/>
              </a:solidFill>
              <a:latin typeface="Exo"/>
              <a:ea typeface="Exo"/>
              <a:cs typeface="Exo"/>
              <a:sym typeface="Exo"/>
            </a:endParaRPr>
          </a:p>
        </p:txBody>
      </p:sp>
      <p:grpSp>
        <p:nvGrpSpPr>
          <p:cNvPr id="3792" name="Google Shape;3792;p55"/>
          <p:cNvGrpSpPr/>
          <p:nvPr/>
        </p:nvGrpSpPr>
        <p:grpSpPr>
          <a:xfrm>
            <a:off x="3480330" y="1413317"/>
            <a:ext cx="519322" cy="519279"/>
            <a:chOff x="1181536" y="2735942"/>
            <a:chExt cx="417360" cy="417360"/>
          </a:xfrm>
        </p:grpSpPr>
        <p:sp>
          <p:nvSpPr>
            <p:cNvPr id="3793" name="Google Shape;3793;p55"/>
            <p:cNvSpPr/>
            <p:nvPr/>
          </p:nvSpPr>
          <p:spPr>
            <a:xfrm>
              <a:off x="1181536" y="2735942"/>
              <a:ext cx="73277" cy="73277"/>
            </a:xfrm>
            <a:custGeom>
              <a:avLst/>
              <a:gdLst/>
              <a:ahLst/>
              <a:cxnLst/>
              <a:rect l="l" t="t" r="r" b="b"/>
              <a:pathLst>
                <a:path w="2049" h="2049" extrusionOk="0">
                  <a:moveTo>
                    <a:pt x="1024" y="0"/>
                  </a:moveTo>
                  <a:cubicBezTo>
                    <a:pt x="477" y="0"/>
                    <a:pt x="0" y="477"/>
                    <a:pt x="0" y="1024"/>
                  </a:cubicBezTo>
                  <a:cubicBezTo>
                    <a:pt x="0" y="1596"/>
                    <a:pt x="477" y="2048"/>
                    <a:pt x="1024" y="2048"/>
                  </a:cubicBezTo>
                  <a:cubicBezTo>
                    <a:pt x="1596" y="2048"/>
                    <a:pt x="2048" y="1596"/>
                    <a:pt x="2048" y="1024"/>
                  </a:cubicBezTo>
                  <a:cubicBezTo>
                    <a:pt x="2048" y="477"/>
                    <a:pt x="1596"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794" name="Google Shape;3794;p55"/>
            <p:cNvSpPr/>
            <p:nvPr/>
          </p:nvSpPr>
          <p:spPr>
            <a:xfrm>
              <a:off x="1525619" y="2735942"/>
              <a:ext cx="73277" cy="73277"/>
            </a:xfrm>
            <a:custGeom>
              <a:avLst/>
              <a:gdLst/>
              <a:ahLst/>
              <a:cxnLst/>
              <a:rect l="l" t="t" r="r" b="b"/>
              <a:pathLst>
                <a:path w="2049" h="2049" extrusionOk="0">
                  <a:moveTo>
                    <a:pt x="1024" y="0"/>
                  </a:moveTo>
                  <a:cubicBezTo>
                    <a:pt x="453" y="0"/>
                    <a:pt x="0" y="477"/>
                    <a:pt x="0" y="1024"/>
                  </a:cubicBezTo>
                  <a:cubicBezTo>
                    <a:pt x="0" y="1596"/>
                    <a:pt x="453" y="2048"/>
                    <a:pt x="1024" y="2048"/>
                  </a:cubicBezTo>
                  <a:cubicBezTo>
                    <a:pt x="1572" y="2048"/>
                    <a:pt x="2048" y="1596"/>
                    <a:pt x="2048" y="1024"/>
                  </a:cubicBezTo>
                  <a:cubicBezTo>
                    <a:pt x="2048" y="477"/>
                    <a:pt x="1572"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795" name="Google Shape;3795;p55"/>
            <p:cNvSpPr/>
            <p:nvPr/>
          </p:nvSpPr>
          <p:spPr>
            <a:xfrm>
              <a:off x="1181536" y="3080024"/>
              <a:ext cx="73277" cy="73277"/>
            </a:xfrm>
            <a:custGeom>
              <a:avLst/>
              <a:gdLst/>
              <a:ahLst/>
              <a:cxnLst/>
              <a:rect l="l" t="t" r="r" b="b"/>
              <a:pathLst>
                <a:path w="2049" h="2049" extrusionOk="0">
                  <a:moveTo>
                    <a:pt x="1024" y="0"/>
                  </a:moveTo>
                  <a:cubicBezTo>
                    <a:pt x="477" y="0"/>
                    <a:pt x="0" y="453"/>
                    <a:pt x="0" y="1024"/>
                  </a:cubicBezTo>
                  <a:cubicBezTo>
                    <a:pt x="0" y="1572"/>
                    <a:pt x="477" y="2048"/>
                    <a:pt x="1024" y="2048"/>
                  </a:cubicBezTo>
                  <a:cubicBezTo>
                    <a:pt x="1596" y="2048"/>
                    <a:pt x="2048" y="1572"/>
                    <a:pt x="2048" y="1024"/>
                  </a:cubicBezTo>
                  <a:cubicBezTo>
                    <a:pt x="2048" y="453"/>
                    <a:pt x="1596"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796" name="Google Shape;3796;p55"/>
            <p:cNvSpPr/>
            <p:nvPr/>
          </p:nvSpPr>
          <p:spPr>
            <a:xfrm>
              <a:off x="1525619" y="3080024"/>
              <a:ext cx="73277" cy="73277"/>
            </a:xfrm>
            <a:custGeom>
              <a:avLst/>
              <a:gdLst/>
              <a:ahLst/>
              <a:cxnLst/>
              <a:rect l="l" t="t" r="r" b="b"/>
              <a:pathLst>
                <a:path w="2049" h="2049" extrusionOk="0">
                  <a:moveTo>
                    <a:pt x="1024" y="0"/>
                  </a:moveTo>
                  <a:cubicBezTo>
                    <a:pt x="453" y="0"/>
                    <a:pt x="0" y="453"/>
                    <a:pt x="0" y="1024"/>
                  </a:cubicBezTo>
                  <a:cubicBezTo>
                    <a:pt x="0" y="1572"/>
                    <a:pt x="453" y="2048"/>
                    <a:pt x="1024" y="2048"/>
                  </a:cubicBezTo>
                  <a:cubicBezTo>
                    <a:pt x="1572" y="2048"/>
                    <a:pt x="2048" y="1572"/>
                    <a:pt x="2048" y="1024"/>
                  </a:cubicBezTo>
                  <a:cubicBezTo>
                    <a:pt x="2048" y="453"/>
                    <a:pt x="1572"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797" name="Google Shape;3797;p55"/>
            <p:cNvSpPr/>
            <p:nvPr/>
          </p:nvSpPr>
          <p:spPr>
            <a:xfrm>
              <a:off x="1279493" y="2760619"/>
              <a:ext cx="57935" cy="24748"/>
            </a:xfrm>
            <a:custGeom>
              <a:avLst/>
              <a:gdLst/>
              <a:ahLst/>
              <a:cxnLst/>
              <a:rect l="l" t="t" r="r" b="b"/>
              <a:pathLst>
                <a:path w="1620" h="692" extrusionOk="0">
                  <a:moveTo>
                    <a:pt x="333" y="1"/>
                  </a:moveTo>
                  <a:cubicBezTo>
                    <a:pt x="167" y="1"/>
                    <a:pt x="0" y="168"/>
                    <a:pt x="0" y="334"/>
                  </a:cubicBezTo>
                  <a:cubicBezTo>
                    <a:pt x="0" y="525"/>
                    <a:pt x="167" y="692"/>
                    <a:pt x="333" y="692"/>
                  </a:cubicBezTo>
                  <a:lnTo>
                    <a:pt x="1262" y="692"/>
                  </a:lnTo>
                  <a:cubicBezTo>
                    <a:pt x="1453" y="692"/>
                    <a:pt x="1619" y="525"/>
                    <a:pt x="1619" y="334"/>
                  </a:cubicBezTo>
                  <a:cubicBezTo>
                    <a:pt x="1619" y="168"/>
                    <a:pt x="1453" y="1"/>
                    <a:pt x="1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798" name="Google Shape;3798;p55"/>
            <p:cNvSpPr/>
            <p:nvPr/>
          </p:nvSpPr>
          <p:spPr>
            <a:xfrm>
              <a:off x="1443005" y="2760619"/>
              <a:ext cx="57935" cy="24748"/>
            </a:xfrm>
            <a:custGeom>
              <a:avLst/>
              <a:gdLst/>
              <a:ahLst/>
              <a:cxnLst/>
              <a:rect l="l" t="t" r="r" b="b"/>
              <a:pathLst>
                <a:path w="1620" h="692" extrusionOk="0">
                  <a:moveTo>
                    <a:pt x="358" y="1"/>
                  </a:moveTo>
                  <a:cubicBezTo>
                    <a:pt x="167" y="1"/>
                    <a:pt x="0" y="168"/>
                    <a:pt x="0" y="334"/>
                  </a:cubicBezTo>
                  <a:cubicBezTo>
                    <a:pt x="0" y="525"/>
                    <a:pt x="167" y="692"/>
                    <a:pt x="358" y="692"/>
                  </a:cubicBezTo>
                  <a:lnTo>
                    <a:pt x="1286" y="692"/>
                  </a:lnTo>
                  <a:cubicBezTo>
                    <a:pt x="1453" y="692"/>
                    <a:pt x="1620" y="525"/>
                    <a:pt x="1620" y="334"/>
                  </a:cubicBezTo>
                  <a:cubicBezTo>
                    <a:pt x="1620" y="168"/>
                    <a:pt x="1453"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799" name="Google Shape;3799;p55"/>
            <p:cNvSpPr/>
            <p:nvPr/>
          </p:nvSpPr>
          <p:spPr>
            <a:xfrm>
              <a:off x="1361249" y="2760619"/>
              <a:ext cx="57935" cy="24748"/>
            </a:xfrm>
            <a:custGeom>
              <a:avLst/>
              <a:gdLst/>
              <a:ahLst/>
              <a:cxnLst/>
              <a:rect l="l" t="t" r="r" b="b"/>
              <a:pathLst>
                <a:path w="1620" h="692" extrusionOk="0">
                  <a:moveTo>
                    <a:pt x="357" y="1"/>
                  </a:moveTo>
                  <a:cubicBezTo>
                    <a:pt x="167" y="1"/>
                    <a:pt x="0" y="168"/>
                    <a:pt x="0" y="334"/>
                  </a:cubicBezTo>
                  <a:cubicBezTo>
                    <a:pt x="0" y="525"/>
                    <a:pt x="167" y="692"/>
                    <a:pt x="357" y="692"/>
                  </a:cubicBezTo>
                  <a:lnTo>
                    <a:pt x="1262" y="692"/>
                  </a:lnTo>
                  <a:cubicBezTo>
                    <a:pt x="1453" y="692"/>
                    <a:pt x="1620" y="525"/>
                    <a:pt x="1620" y="334"/>
                  </a:cubicBezTo>
                  <a:cubicBezTo>
                    <a:pt x="1620" y="168"/>
                    <a:pt x="1453" y="1"/>
                    <a:pt x="1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0" name="Google Shape;3800;p55"/>
            <p:cNvSpPr/>
            <p:nvPr/>
          </p:nvSpPr>
          <p:spPr>
            <a:xfrm>
              <a:off x="1206213" y="2833863"/>
              <a:ext cx="24748" cy="57971"/>
            </a:xfrm>
            <a:custGeom>
              <a:avLst/>
              <a:gdLst/>
              <a:ahLst/>
              <a:cxnLst/>
              <a:rect l="l" t="t" r="r" b="b"/>
              <a:pathLst>
                <a:path w="692" h="1621" extrusionOk="0">
                  <a:moveTo>
                    <a:pt x="334" y="1"/>
                  </a:moveTo>
                  <a:cubicBezTo>
                    <a:pt x="168" y="1"/>
                    <a:pt x="1" y="168"/>
                    <a:pt x="1" y="334"/>
                  </a:cubicBezTo>
                  <a:lnTo>
                    <a:pt x="1" y="1263"/>
                  </a:lnTo>
                  <a:cubicBezTo>
                    <a:pt x="1" y="1454"/>
                    <a:pt x="168" y="1620"/>
                    <a:pt x="334" y="1620"/>
                  </a:cubicBezTo>
                  <a:cubicBezTo>
                    <a:pt x="525" y="1620"/>
                    <a:pt x="692" y="1454"/>
                    <a:pt x="692" y="1263"/>
                  </a:cubicBezTo>
                  <a:lnTo>
                    <a:pt x="692" y="334"/>
                  </a:lnTo>
                  <a:cubicBezTo>
                    <a:pt x="692" y="168"/>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1" name="Google Shape;3801;p55"/>
            <p:cNvSpPr/>
            <p:nvPr/>
          </p:nvSpPr>
          <p:spPr>
            <a:xfrm>
              <a:off x="1206213" y="2997410"/>
              <a:ext cx="24748" cy="57935"/>
            </a:xfrm>
            <a:custGeom>
              <a:avLst/>
              <a:gdLst/>
              <a:ahLst/>
              <a:cxnLst/>
              <a:rect l="l" t="t" r="r" b="b"/>
              <a:pathLst>
                <a:path w="692" h="1620" extrusionOk="0">
                  <a:moveTo>
                    <a:pt x="334" y="0"/>
                  </a:moveTo>
                  <a:cubicBezTo>
                    <a:pt x="168" y="0"/>
                    <a:pt x="1" y="167"/>
                    <a:pt x="1" y="358"/>
                  </a:cubicBezTo>
                  <a:lnTo>
                    <a:pt x="1" y="1286"/>
                  </a:lnTo>
                  <a:cubicBezTo>
                    <a:pt x="1" y="1453"/>
                    <a:pt x="168" y="1620"/>
                    <a:pt x="334" y="1620"/>
                  </a:cubicBezTo>
                  <a:cubicBezTo>
                    <a:pt x="525" y="1620"/>
                    <a:pt x="692" y="1453"/>
                    <a:pt x="692" y="1286"/>
                  </a:cubicBezTo>
                  <a:lnTo>
                    <a:pt x="692" y="358"/>
                  </a:lnTo>
                  <a:cubicBezTo>
                    <a:pt x="692"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2" name="Google Shape;3802;p55"/>
            <p:cNvSpPr/>
            <p:nvPr/>
          </p:nvSpPr>
          <p:spPr>
            <a:xfrm>
              <a:off x="1206213" y="2915654"/>
              <a:ext cx="24748" cy="57935"/>
            </a:xfrm>
            <a:custGeom>
              <a:avLst/>
              <a:gdLst/>
              <a:ahLst/>
              <a:cxnLst/>
              <a:rect l="l" t="t" r="r" b="b"/>
              <a:pathLst>
                <a:path w="692" h="1620" extrusionOk="0">
                  <a:moveTo>
                    <a:pt x="334" y="0"/>
                  </a:moveTo>
                  <a:cubicBezTo>
                    <a:pt x="168" y="0"/>
                    <a:pt x="1" y="167"/>
                    <a:pt x="1" y="357"/>
                  </a:cubicBezTo>
                  <a:lnTo>
                    <a:pt x="1" y="1262"/>
                  </a:lnTo>
                  <a:cubicBezTo>
                    <a:pt x="1" y="1453"/>
                    <a:pt x="168" y="1619"/>
                    <a:pt x="334" y="1619"/>
                  </a:cubicBezTo>
                  <a:cubicBezTo>
                    <a:pt x="525" y="1619"/>
                    <a:pt x="692" y="1453"/>
                    <a:pt x="692" y="1262"/>
                  </a:cubicBezTo>
                  <a:lnTo>
                    <a:pt x="692" y="357"/>
                  </a:lnTo>
                  <a:cubicBezTo>
                    <a:pt x="692"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3" name="Google Shape;3803;p55"/>
            <p:cNvSpPr/>
            <p:nvPr/>
          </p:nvSpPr>
          <p:spPr>
            <a:xfrm>
              <a:off x="1549473" y="2833863"/>
              <a:ext cx="24712" cy="57971"/>
            </a:xfrm>
            <a:custGeom>
              <a:avLst/>
              <a:gdLst/>
              <a:ahLst/>
              <a:cxnLst/>
              <a:rect l="l" t="t" r="r" b="b"/>
              <a:pathLst>
                <a:path w="691" h="1621" extrusionOk="0">
                  <a:moveTo>
                    <a:pt x="357" y="1"/>
                  </a:moveTo>
                  <a:cubicBezTo>
                    <a:pt x="167" y="1"/>
                    <a:pt x="0" y="168"/>
                    <a:pt x="0" y="334"/>
                  </a:cubicBezTo>
                  <a:lnTo>
                    <a:pt x="0" y="1263"/>
                  </a:lnTo>
                  <a:cubicBezTo>
                    <a:pt x="0" y="1454"/>
                    <a:pt x="167" y="1620"/>
                    <a:pt x="357" y="1620"/>
                  </a:cubicBezTo>
                  <a:cubicBezTo>
                    <a:pt x="524" y="1620"/>
                    <a:pt x="691" y="1454"/>
                    <a:pt x="691" y="1263"/>
                  </a:cubicBezTo>
                  <a:lnTo>
                    <a:pt x="691" y="334"/>
                  </a:lnTo>
                  <a:cubicBezTo>
                    <a:pt x="691" y="168"/>
                    <a:pt x="524"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4" name="Google Shape;3804;p55"/>
            <p:cNvSpPr/>
            <p:nvPr/>
          </p:nvSpPr>
          <p:spPr>
            <a:xfrm>
              <a:off x="1549473" y="2997410"/>
              <a:ext cx="24712" cy="57935"/>
            </a:xfrm>
            <a:custGeom>
              <a:avLst/>
              <a:gdLst/>
              <a:ahLst/>
              <a:cxnLst/>
              <a:rect l="l" t="t" r="r" b="b"/>
              <a:pathLst>
                <a:path w="691" h="1620" extrusionOk="0">
                  <a:moveTo>
                    <a:pt x="357" y="0"/>
                  </a:moveTo>
                  <a:cubicBezTo>
                    <a:pt x="167" y="0"/>
                    <a:pt x="0" y="167"/>
                    <a:pt x="0" y="358"/>
                  </a:cubicBezTo>
                  <a:lnTo>
                    <a:pt x="0" y="1286"/>
                  </a:lnTo>
                  <a:cubicBezTo>
                    <a:pt x="0" y="1453"/>
                    <a:pt x="167" y="1620"/>
                    <a:pt x="357" y="1620"/>
                  </a:cubicBezTo>
                  <a:cubicBezTo>
                    <a:pt x="524" y="1620"/>
                    <a:pt x="691" y="1453"/>
                    <a:pt x="691" y="1286"/>
                  </a:cubicBezTo>
                  <a:lnTo>
                    <a:pt x="691" y="358"/>
                  </a:lnTo>
                  <a:cubicBezTo>
                    <a:pt x="691" y="167"/>
                    <a:pt x="524"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5" name="Google Shape;3805;p55"/>
            <p:cNvSpPr/>
            <p:nvPr/>
          </p:nvSpPr>
          <p:spPr>
            <a:xfrm>
              <a:off x="1549473" y="2915654"/>
              <a:ext cx="24712" cy="57935"/>
            </a:xfrm>
            <a:custGeom>
              <a:avLst/>
              <a:gdLst/>
              <a:ahLst/>
              <a:cxnLst/>
              <a:rect l="l" t="t" r="r" b="b"/>
              <a:pathLst>
                <a:path w="691" h="1620" extrusionOk="0">
                  <a:moveTo>
                    <a:pt x="357" y="0"/>
                  </a:moveTo>
                  <a:cubicBezTo>
                    <a:pt x="167" y="0"/>
                    <a:pt x="0" y="167"/>
                    <a:pt x="0" y="357"/>
                  </a:cubicBezTo>
                  <a:lnTo>
                    <a:pt x="0" y="1262"/>
                  </a:lnTo>
                  <a:cubicBezTo>
                    <a:pt x="0" y="1453"/>
                    <a:pt x="167" y="1619"/>
                    <a:pt x="357" y="1619"/>
                  </a:cubicBezTo>
                  <a:cubicBezTo>
                    <a:pt x="524" y="1619"/>
                    <a:pt x="691" y="1453"/>
                    <a:pt x="691" y="1262"/>
                  </a:cubicBezTo>
                  <a:lnTo>
                    <a:pt x="691" y="357"/>
                  </a:lnTo>
                  <a:cubicBezTo>
                    <a:pt x="691" y="167"/>
                    <a:pt x="524"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6" name="Google Shape;3806;p55"/>
            <p:cNvSpPr/>
            <p:nvPr/>
          </p:nvSpPr>
          <p:spPr>
            <a:xfrm>
              <a:off x="1279493" y="3103879"/>
              <a:ext cx="57935" cy="24712"/>
            </a:xfrm>
            <a:custGeom>
              <a:avLst/>
              <a:gdLst/>
              <a:ahLst/>
              <a:cxnLst/>
              <a:rect l="l" t="t" r="r" b="b"/>
              <a:pathLst>
                <a:path w="1620" h="691" extrusionOk="0">
                  <a:moveTo>
                    <a:pt x="333" y="0"/>
                  </a:moveTo>
                  <a:cubicBezTo>
                    <a:pt x="167" y="0"/>
                    <a:pt x="0" y="167"/>
                    <a:pt x="0" y="357"/>
                  </a:cubicBezTo>
                  <a:cubicBezTo>
                    <a:pt x="0" y="524"/>
                    <a:pt x="167" y="691"/>
                    <a:pt x="333" y="691"/>
                  </a:cubicBezTo>
                  <a:lnTo>
                    <a:pt x="1262" y="691"/>
                  </a:lnTo>
                  <a:cubicBezTo>
                    <a:pt x="1453" y="691"/>
                    <a:pt x="1619" y="524"/>
                    <a:pt x="1619" y="357"/>
                  </a:cubicBezTo>
                  <a:cubicBezTo>
                    <a:pt x="1619" y="167"/>
                    <a:pt x="1453" y="0"/>
                    <a:pt x="1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7" name="Google Shape;3807;p55"/>
            <p:cNvSpPr/>
            <p:nvPr/>
          </p:nvSpPr>
          <p:spPr>
            <a:xfrm>
              <a:off x="1443005" y="3103879"/>
              <a:ext cx="57935" cy="24712"/>
            </a:xfrm>
            <a:custGeom>
              <a:avLst/>
              <a:gdLst/>
              <a:ahLst/>
              <a:cxnLst/>
              <a:rect l="l" t="t" r="r" b="b"/>
              <a:pathLst>
                <a:path w="1620" h="691" extrusionOk="0">
                  <a:moveTo>
                    <a:pt x="358" y="0"/>
                  </a:moveTo>
                  <a:cubicBezTo>
                    <a:pt x="167" y="0"/>
                    <a:pt x="0" y="167"/>
                    <a:pt x="0" y="357"/>
                  </a:cubicBezTo>
                  <a:cubicBezTo>
                    <a:pt x="0" y="524"/>
                    <a:pt x="167" y="691"/>
                    <a:pt x="358" y="691"/>
                  </a:cubicBezTo>
                  <a:lnTo>
                    <a:pt x="1286" y="691"/>
                  </a:lnTo>
                  <a:cubicBezTo>
                    <a:pt x="1453" y="691"/>
                    <a:pt x="1620" y="524"/>
                    <a:pt x="1620" y="357"/>
                  </a:cubicBezTo>
                  <a:cubicBezTo>
                    <a:pt x="1620" y="167"/>
                    <a:pt x="1453" y="0"/>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8" name="Google Shape;3808;p55"/>
            <p:cNvSpPr/>
            <p:nvPr/>
          </p:nvSpPr>
          <p:spPr>
            <a:xfrm>
              <a:off x="1361249" y="3103879"/>
              <a:ext cx="57935" cy="24712"/>
            </a:xfrm>
            <a:custGeom>
              <a:avLst/>
              <a:gdLst/>
              <a:ahLst/>
              <a:cxnLst/>
              <a:rect l="l" t="t" r="r" b="b"/>
              <a:pathLst>
                <a:path w="1620" h="691" extrusionOk="0">
                  <a:moveTo>
                    <a:pt x="357" y="0"/>
                  </a:moveTo>
                  <a:cubicBezTo>
                    <a:pt x="167" y="0"/>
                    <a:pt x="0" y="167"/>
                    <a:pt x="0" y="357"/>
                  </a:cubicBezTo>
                  <a:cubicBezTo>
                    <a:pt x="0" y="524"/>
                    <a:pt x="167" y="691"/>
                    <a:pt x="357" y="691"/>
                  </a:cubicBezTo>
                  <a:lnTo>
                    <a:pt x="1262" y="691"/>
                  </a:lnTo>
                  <a:cubicBezTo>
                    <a:pt x="1453" y="691"/>
                    <a:pt x="1620" y="524"/>
                    <a:pt x="1620" y="357"/>
                  </a:cubicBezTo>
                  <a:cubicBezTo>
                    <a:pt x="1620" y="167"/>
                    <a:pt x="1453" y="0"/>
                    <a:pt x="1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09" name="Google Shape;3809;p55"/>
            <p:cNvSpPr/>
            <p:nvPr/>
          </p:nvSpPr>
          <p:spPr>
            <a:xfrm>
              <a:off x="1360390" y="2996552"/>
              <a:ext cx="59652" cy="80287"/>
            </a:xfrm>
            <a:custGeom>
              <a:avLst/>
              <a:gdLst/>
              <a:ahLst/>
              <a:cxnLst/>
              <a:rect l="l" t="t" r="r" b="b"/>
              <a:pathLst>
                <a:path w="1668" h="2245" extrusionOk="0">
                  <a:moveTo>
                    <a:pt x="0" y="0"/>
                  </a:moveTo>
                  <a:cubicBezTo>
                    <a:pt x="72" y="596"/>
                    <a:pt x="286" y="1787"/>
                    <a:pt x="691" y="2191"/>
                  </a:cubicBezTo>
                  <a:cubicBezTo>
                    <a:pt x="727" y="2227"/>
                    <a:pt x="780" y="2245"/>
                    <a:pt x="834" y="2245"/>
                  </a:cubicBezTo>
                  <a:cubicBezTo>
                    <a:pt x="888" y="2245"/>
                    <a:pt x="941" y="2227"/>
                    <a:pt x="977" y="2191"/>
                  </a:cubicBezTo>
                  <a:cubicBezTo>
                    <a:pt x="1382" y="1787"/>
                    <a:pt x="1596" y="596"/>
                    <a:pt x="1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0" name="Google Shape;3810;p55"/>
            <p:cNvSpPr/>
            <p:nvPr/>
          </p:nvSpPr>
          <p:spPr>
            <a:xfrm>
              <a:off x="1425981" y="2996552"/>
              <a:ext cx="86045" cy="75817"/>
            </a:xfrm>
            <a:custGeom>
              <a:avLst/>
              <a:gdLst/>
              <a:ahLst/>
              <a:cxnLst/>
              <a:rect l="l" t="t" r="r" b="b"/>
              <a:pathLst>
                <a:path w="2406" h="2120" extrusionOk="0">
                  <a:moveTo>
                    <a:pt x="524" y="0"/>
                  </a:moveTo>
                  <a:cubicBezTo>
                    <a:pt x="476" y="572"/>
                    <a:pt x="357" y="1096"/>
                    <a:pt x="214" y="1525"/>
                  </a:cubicBezTo>
                  <a:cubicBezTo>
                    <a:pt x="143" y="1763"/>
                    <a:pt x="72" y="1953"/>
                    <a:pt x="0" y="2120"/>
                  </a:cubicBezTo>
                  <a:cubicBezTo>
                    <a:pt x="1072" y="1810"/>
                    <a:pt x="1977" y="1024"/>
                    <a:pt x="2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1" name="Google Shape;3811;p55"/>
            <p:cNvSpPr/>
            <p:nvPr/>
          </p:nvSpPr>
          <p:spPr>
            <a:xfrm>
              <a:off x="1268406" y="2996552"/>
              <a:ext cx="86045" cy="75817"/>
            </a:xfrm>
            <a:custGeom>
              <a:avLst/>
              <a:gdLst/>
              <a:ahLst/>
              <a:cxnLst/>
              <a:rect l="l" t="t" r="r" b="b"/>
              <a:pathLst>
                <a:path w="2406" h="2120" extrusionOk="0">
                  <a:moveTo>
                    <a:pt x="0" y="0"/>
                  </a:moveTo>
                  <a:cubicBezTo>
                    <a:pt x="429" y="1024"/>
                    <a:pt x="1334" y="1810"/>
                    <a:pt x="2406" y="2120"/>
                  </a:cubicBezTo>
                  <a:cubicBezTo>
                    <a:pt x="2334" y="1953"/>
                    <a:pt x="2263" y="1763"/>
                    <a:pt x="2191" y="1525"/>
                  </a:cubicBezTo>
                  <a:cubicBezTo>
                    <a:pt x="2048" y="1096"/>
                    <a:pt x="1929" y="572"/>
                    <a:pt x="1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2" name="Google Shape;3812;p55"/>
            <p:cNvSpPr/>
            <p:nvPr/>
          </p:nvSpPr>
          <p:spPr>
            <a:xfrm>
              <a:off x="1268406" y="2816839"/>
              <a:ext cx="86045" cy="75852"/>
            </a:xfrm>
            <a:custGeom>
              <a:avLst/>
              <a:gdLst/>
              <a:ahLst/>
              <a:cxnLst/>
              <a:rect l="l" t="t" r="r" b="b"/>
              <a:pathLst>
                <a:path w="2406" h="2121" extrusionOk="0">
                  <a:moveTo>
                    <a:pt x="2406" y="1"/>
                  </a:moveTo>
                  <a:cubicBezTo>
                    <a:pt x="1310" y="310"/>
                    <a:pt x="429" y="1096"/>
                    <a:pt x="0" y="2120"/>
                  </a:cubicBezTo>
                  <a:lnTo>
                    <a:pt x="1882" y="2120"/>
                  </a:lnTo>
                  <a:cubicBezTo>
                    <a:pt x="1953" y="1453"/>
                    <a:pt x="2120" y="620"/>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3" name="Google Shape;3813;p55"/>
            <p:cNvSpPr/>
            <p:nvPr/>
          </p:nvSpPr>
          <p:spPr>
            <a:xfrm>
              <a:off x="1360390" y="2812369"/>
              <a:ext cx="59652" cy="80323"/>
            </a:xfrm>
            <a:custGeom>
              <a:avLst/>
              <a:gdLst/>
              <a:ahLst/>
              <a:cxnLst/>
              <a:rect l="l" t="t" r="r" b="b"/>
              <a:pathLst>
                <a:path w="1668" h="2246" extrusionOk="0">
                  <a:moveTo>
                    <a:pt x="834" y="1"/>
                  </a:moveTo>
                  <a:cubicBezTo>
                    <a:pt x="780" y="1"/>
                    <a:pt x="727" y="18"/>
                    <a:pt x="691" y="54"/>
                  </a:cubicBezTo>
                  <a:cubicBezTo>
                    <a:pt x="286" y="459"/>
                    <a:pt x="72" y="1650"/>
                    <a:pt x="0" y="2245"/>
                  </a:cubicBezTo>
                  <a:lnTo>
                    <a:pt x="1667" y="2245"/>
                  </a:lnTo>
                  <a:cubicBezTo>
                    <a:pt x="1596" y="1650"/>
                    <a:pt x="1382" y="459"/>
                    <a:pt x="977" y="54"/>
                  </a:cubicBezTo>
                  <a:cubicBezTo>
                    <a:pt x="941" y="18"/>
                    <a:pt x="888" y="1"/>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4" name="Google Shape;3814;p55"/>
            <p:cNvSpPr/>
            <p:nvPr/>
          </p:nvSpPr>
          <p:spPr>
            <a:xfrm>
              <a:off x="1425981" y="2816839"/>
              <a:ext cx="86045" cy="75852"/>
            </a:xfrm>
            <a:custGeom>
              <a:avLst/>
              <a:gdLst/>
              <a:ahLst/>
              <a:cxnLst/>
              <a:rect l="l" t="t" r="r" b="b"/>
              <a:pathLst>
                <a:path w="2406" h="2121" extrusionOk="0">
                  <a:moveTo>
                    <a:pt x="0" y="1"/>
                  </a:moveTo>
                  <a:cubicBezTo>
                    <a:pt x="286" y="620"/>
                    <a:pt x="453" y="1430"/>
                    <a:pt x="524" y="2120"/>
                  </a:cubicBezTo>
                  <a:lnTo>
                    <a:pt x="2405" y="2120"/>
                  </a:lnTo>
                  <a:cubicBezTo>
                    <a:pt x="1977" y="1096"/>
                    <a:pt x="1096" y="310"/>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5" name="Google Shape;3815;p55"/>
            <p:cNvSpPr/>
            <p:nvPr/>
          </p:nvSpPr>
          <p:spPr>
            <a:xfrm>
              <a:off x="1256497" y="2916477"/>
              <a:ext cx="76675" cy="56254"/>
            </a:xfrm>
            <a:custGeom>
              <a:avLst/>
              <a:gdLst/>
              <a:ahLst/>
              <a:cxnLst/>
              <a:rect l="l" t="t" r="r" b="b"/>
              <a:pathLst>
                <a:path w="2144" h="1573" extrusionOk="0">
                  <a:moveTo>
                    <a:pt x="119" y="1"/>
                  </a:moveTo>
                  <a:cubicBezTo>
                    <a:pt x="0" y="501"/>
                    <a:pt x="0" y="1049"/>
                    <a:pt x="119" y="1573"/>
                  </a:cubicBezTo>
                  <a:lnTo>
                    <a:pt x="2143" y="1573"/>
                  </a:lnTo>
                  <a:cubicBezTo>
                    <a:pt x="2120" y="1049"/>
                    <a:pt x="2120" y="501"/>
                    <a:pt x="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6" name="Google Shape;3816;p55"/>
            <p:cNvSpPr/>
            <p:nvPr/>
          </p:nvSpPr>
          <p:spPr>
            <a:xfrm>
              <a:off x="1447260" y="2916477"/>
              <a:ext cx="76675" cy="56254"/>
            </a:xfrm>
            <a:custGeom>
              <a:avLst/>
              <a:gdLst/>
              <a:ahLst/>
              <a:cxnLst/>
              <a:rect l="l" t="t" r="r" b="b"/>
              <a:pathLst>
                <a:path w="2144" h="1573" extrusionOk="0">
                  <a:moveTo>
                    <a:pt x="0" y="1"/>
                  </a:moveTo>
                  <a:cubicBezTo>
                    <a:pt x="24" y="501"/>
                    <a:pt x="24" y="1049"/>
                    <a:pt x="0" y="1573"/>
                  </a:cubicBezTo>
                  <a:lnTo>
                    <a:pt x="2025" y="1573"/>
                  </a:lnTo>
                  <a:cubicBezTo>
                    <a:pt x="2144" y="1049"/>
                    <a:pt x="2144" y="501"/>
                    <a:pt x="2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7" name="Google Shape;3817;p55"/>
            <p:cNvSpPr/>
            <p:nvPr/>
          </p:nvSpPr>
          <p:spPr>
            <a:xfrm>
              <a:off x="1356993" y="2916477"/>
              <a:ext cx="66447" cy="56254"/>
            </a:xfrm>
            <a:custGeom>
              <a:avLst/>
              <a:gdLst/>
              <a:ahLst/>
              <a:cxnLst/>
              <a:rect l="l" t="t" r="r" b="b"/>
              <a:pathLst>
                <a:path w="1858" h="1573" extrusionOk="0">
                  <a:moveTo>
                    <a:pt x="24" y="1"/>
                  </a:moveTo>
                  <a:cubicBezTo>
                    <a:pt x="0" y="525"/>
                    <a:pt x="0" y="1073"/>
                    <a:pt x="24" y="1573"/>
                  </a:cubicBezTo>
                  <a:lnTo>
                    <a:pt x="1834" y="1573"/>
                  </a:lnTo>
                  <a:cubicBezTo>
                    <a:pt x="1858" y="1073"/>
                    <a:pt x="1858" y="525"/>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818" name="Google Shape;3818;p55"/>
          <p:cNvSpPr/>
          <p:nvPr/>
        </p:nvSpPr>
        <p:spPr>
          <a:xfrm>
            <a:off x="4718353" y="1164607"/>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19" name="Google Shape;3819;p55"/>
          <p:cNvSpPr/>
          <p:nvPr/>
        </p:nvSpPr>
        <p:spPr>
          <a:xfrm>
            <a:off x="3231641" y="2552619"/>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20" name="Google Shape;3820;p55"/>
          <p:cNvSpPr/>
          <p:nvPr/>
        </p:nvSpPr>
        <p:spPr>
          <a:xfrm>
            <a:off x="4718353" y="2552619"/>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cxnSp>
        <p:nvCxnSpPr>
          <p:cNvPr id="3821" name="Google Shape;3821;p55"/>
          <p:cNvCxnSpPr>
            <a:stCxn id="3818" idx="4"/>
            <a:endCxn id="3819" idx="0"/>
          </p:cNvCxnSpPr>
          <p:nvPr/>
        </p:nvCxnSpPr>
        <p:spPr>
          <a:xfrm rot="5400000">
            <a:off x="4297603" y="1623607"/>
            <a:ext cx="371400" cy="1486800"/>
          </a:xfrm>
          <a:prstGeom prst="bentConnector3">
            <a:avLst>
              <a:gd name="adj1" fmla="val 49988"/>
            </a:avLst>
          </a:prstGeom>
          <a:noFill/>
          <a:ln w="19050" cap="flat" cmpd="sng">
            <a:solidFill>
              <a:schemeClr val="accent2"/>
            </a:solidFill>
            <a:prstDash val="solid"/>
            <a:round/>
            <a:headEnd type="none" w="med" len="med"/>
            <a:tailEnd type="none" w="med" len="med"/>
          </a:ln>
        </p:spPr>
      </p:cxnSp>
      <p:cxnSp>
        <p:nvCxnSpPr>
          <p:cNvPr id="3822" name="Google Shape;3822;p55"/>
          <p:cNvCxnSpPr>
            <a:cxnSpLocks/>
            <a:stCxn id="3778" idx="6"/>
            <a:endCxn id="3818" idx="2"/>
          </p:cNvCxnSpPr>
          <p:nvPr/>
        </p:nvCxnSpPr>
        <p:spPr>
          <a:xfrm>
            <a:off x="4248341" y="1672957"/>
            <a:ext cx="470100" cy="0"/>
          </a:xfrm>
          <a:prstGeom prst="straightConnector1">
            <a:avLst/>
          </a:prstGeom>
          <a:noFill/>
          <a:ln w="19050" cap="flat" cmpd="sng">
            <a:solidFill>
              <a:schemeClr val="accent2"/>
            </a:solidFill>
            <a:prstDash val="solid"/>
            <a:round/>
            <a:headEnd type="none" w="med" len="med"/>
            <a:tailEnd type="none" w="med" len="med"/>
          </a:ln>
        </p:spPr>
      </p:cxnSp>
      <p:cxnSp>
        <p:nvCxnSpPr>
          <p:cNvPr id="3823" name="Google Shape;3823;p55"/>
          <p:cNvCxnSpPr>
            <a:stCxn id="3819" idx="6"/>
            <a:endCxn id="3820" idx="2"/>
          </p:cNvCxnSpPr>
          <p:nvPr/>
        </p:nvCxnSpPr>
        <p:spPr>
          <a:xfrm>
            <a:off x="4248341" y="3060969"/>
            <a:ext cx="470100" cy="0"/>
          </a:xfrm>
          <a:prstGeom prst="straightConnector1">
            <a:avLst/>
          </a:prstGeom>
          <a:noFill/>
          <a:ln w="19050" cap="flat" cmpd="sng">
            <a:solidFill>
              <a:schemeClr val="accent2"/>
            </a:solidFill>
            <a:prstDash val="solid"/>
            <a:round/>
            <a:headEnd type="none" w="med" len="med"/>
            <a:tailEnd type="none" w="med" len="med"/>
          </a:ln>
        </p:spPr>
      </p:cxnSp>
      <p:grpSp>
        <p:nvGrpSpPr>
          <p:cNvPr id="3824" name="Google Shape;3824;p55"/>
          <p:cNvGrpSpPr/>
          <p:nvPr/>
        </p:nvGrpSpPr>
        <p:grpSpPr>
          <a:xfrm>
            <a:off x="4967046" y="2800368"/>
            <a:ext cx="519315" cy="521201"/>
            <a:chOff x="5440856" y="4131871"/>
            <a:chExt cx="417355" cy="372180"/>
          </a:xfrm>
        </p:grpSpPr>
        <p:sp>
          <p:nvSpPr>
            <p:cNvPr id="3825" name="Google Shape;3825;p55"/>
            <p:cNvSpPr/>
            <p:nvPr/>
          </p:nvSpPr>
          <p:spPr>
            <a:xfrm>
              <a:off x="5440856" y="4131871"/>
              <a:ext cx="286207" cy="372180"/>
            </a:xfrm>
            <a:custGeom>
              <a:avLst/>
              <a:gdLst/>
              <a:ahLst/>
              <a:cxnLst/>
              <a:rect l="l" t="t" r="r" b="b"/>
              <a:pathLst>
                <a:path w="8003" h="10407" extrusionOk="0">
                  <a:moveTo>
                    <a:pt x="3549" y="2143"/>
                  </a:moveTo>
                  <a:cubicBezTo>
                    <a:pt x="3716" y="2143"/>
                    <a:pt x="3882" y="2286"/>
                    <a:pt x="3882" y="2477"/>
                  </a:cubicBezTo>
                  <a:cubicBezTo>
                    <a:pt x="3882" y="2667"/>
                    <a:pt x="3716" y="2810"/>
                    <a:pt x="3549" y="2810"/>
                  </a:cubicBezTo>
                  <a:lnTo>
                    <a:pt x="1382" y="2810"/>
                  </a:lnTo>
                  <a:cubicBezTo>
                    <a:pt x="1191" y="2810"/>
                    <a:pt x="1025" y="2667"/>
                    <a:pt x="1025" y="2477"/>
                  </a:cubicBezTo>
                  <a:cubicBezTo>
                    <a:pt x="1025" y="2286"/>
                    <a:pt x="1191" y="2143"/>
                    <a:pt x="1382" y="2143"/>
                  </a:cubicBezTo>
                  <a:close/>
                  <a:moveTo>
                    <a:pt x="3549" y="3501"/>
                  </a:moveTo>
                  <a:cubicBezTo>
                    <a:pt x="3716" y="3501"/>
                    <a:pt x="3882" y="3644"/>
                    <a:pt x="3882" y="3834"/>
                  </a:cubicBezTo>
                  <a:cubicBezTo>
                    <a:pt x="3882" y="4025"/>
                    <a:pt x="3716" y="4191"/>
                    <a:pt x="3549" y="4191"/>
                  </a:cubicBezTo>
                  <a:lnTo>
                    <a:pt x="1382" y="4191"/>
                  </a:lnTo>
                  <a:cubicBezTo>
                    <a:pt x="1191" y="4191"/>
                    <a:pt x="1025" y="4025"/>
                    <a:pt x="1025" y="3834"/>
                  </a:cubicBezTo>
                  <a:cubicBezTo>
                    <a:pt x="1025" y="3644"/>
                    <a:pt x="1191" y="3501"/>
                    <a:pt x="1382" y="3501"/>
                  </a:cubicBezTo>
                  <a:close/>
                  <a:moveTo>
                    <a:pt x="3549" y="4858"/>
                  </a:moveTo>
                  <a:cubicBezTo>
                    <a:pt x="3716" y="4858"/>
                    <a:pt x="3882" y="5025"/>
                    <a:pt x="3882" y="5215"/>
                  </a:cubicBezTo>
                  <a:cubicBezTo>
                    <a:pt x="3882" y="5382"/>
                    <a:pt x="3716" y="5549"/>
                    <a:pt x="3549" y="5549"/>
                  </a:cubicBezTo>
                  <a:lnTo>
                    <a:pt x="1382" y="5549"/>
                  </a:lnTo>
                  <a:cubicBezTo>
                    <a:pt x="1191" y="5549"/>
                    <a:pt x="1025" y="5382"/>
                    <a:pt x="1025" y="5215"/>
                  </a:cubicBezTo>
                  <a:cubicBezTo>
                    <a:pt x="1025" y="5025"/>
                    <a:pt x="1191" y="4858"/>
                    <a:pt x="1382" y="4858"/>
                  </a:cubicBezTo>
                  <a:close/>
                  <a:moveTo>
                    <a:pt x="3549" y="6216"/>
                  </a:moveTo>
                  <a:cubicBezTo>
                    <a:pt x="3716" y="6216"/>
                    <a:pt x="3882" y="6382"/>
                    <a:pt x="3882" y="6573"/>
                  </a:cubicBezTo>
                  <a:cubicBezTo>
                    <a:pt x="3882" y="6763"/>
                    <a:pt x="3716" y="6906"/>
                    <a:pt x="3549" y="6906"/>
                  </a:cubicBezTo>
                  <a:lnTo>
                    <a:pt x="1382" y="6906"/>
                  </a:lnTo>
                  <a:cubicBezTo>
                    <a:pt x="1191" y="6906"/>
                    <a:pt x="1025" y="6763"/>
                    <a:pt x="1025" y="6573"/>
                  </a:cubicBezTo>
                  <a:cubicBezTo>
                    <a:pt x="1025" y="6382"/>
                    <a:pt x="1191" y="6216"/>
                    <a:pt x="1382" y="6216"/>
                  </a:cubicBezTo>
                  <a:close/>
                  <a:moveTo>
                    <a:pt x="3549" y="7597"/>
                  </a:moveTo>
                  <a:cubicBezTo>
                    <a:pt x="3716" y="7597"/>
                    <a:pt x="3882" y="7740"/>
                    <a:pt x="3882" y="7930"/>
                  </a:cubicBezTo>
                  <a:cubicBezTo>
                    <a:pt x="3882" y="8121"/>
                    <a:pt x="3716" y="8264"/>
                    <a:pt x="3549" y="8264"/>
                  </a:cubicBezTo>
                  <a:lnTo>
                    <a:pt x="1382" y="8264"/>
                  </a:lnTo>
                  <a:cubicBezTo>
                    <a:pt x="1191" y="8264"/>
                    <a:pt x="1025" y="8121"/>
                    <a:pt x="1025" y="7930"/>
                  </a:cubicBezTo>
                  <a:cubicBezTo>
                    <a:pt x="1025" y="7740"/>
                    <a:pt x="1191" y="7597"/>
                    <a:pt x="1382" y="7597"/>
                  </a:cubicBezTo>
                  <a:close/>
                  <a:moveTo>
                    <a:pt x="334" y="0"/>
                  </a:moveTo>
                  <a:cubicBezTo>
                    <a:pt x="143" y="0"/>
                    <a:pt x="1" y="167"/>
                    <a:pt x="1" y="357"/>
                  </a:cubicBezTo>
                  <a:lnTo>
                    <a:pt x="1" y="10050"/>
                  </a:lnTo>
                  <a:cubicBezTo>
                    <a:pt x="1" y="10240"/>
                    <a:pt x="143" y="10383"/>
                    <a:pt x="334" y="10383"/>
                  </a:cubicBezTo>
                  <a:lnTo>
                    <a:pt x="7645" y="10407"/>
                  </a:lnTo>
                  <a:cubicBezTo>
                    <a:pt x="7836" y="10407"/>
                    <a:pt x="8002" y="10240"/>
                    <a:pt x="8002" y="10050"/>
                  </a:cubicBezTo>
                  <a:lnTo>
                    <a:pt x="8002" y="8168"/>
                  </a:lnTo>
                  <a:lnTo>
                    <a:pt x="5930" y="8168"/>
                  </a:lnTo>
                  <a:cubicBezTo>
                    <a:pt x="5359" y="8168"/>
                    <a:pt x="4906" y="7692"/>
                    <a:pt x="4906" y="7144"/>
                  </a:cubicBezTo>
                  <a:lnTo>
                    <a:pt x="4906" y="5311"/>
                  </a:lnTo>
                  <a:cubicBezTo>
                    <a:pt x="4906" y="4763"/>
                    <a:pt x="5359" y="4287"/>
                    <a:pt x="5930" y="4287"/>
                  </a:cubicBezTo>
                  <a:lnTo>
                    <a:pt x="8002" y="4287"/>
                  </a:lnTo>
                  <a:lnTo>
                    <a:pt x="8002" y="3215"/>
                  </a:lnTo>
                  <a:lnTo>
                    <a:pt x="5121" y="3215"/>
                  </a:lnTo>
                  <a:cubicBezTo>
                    <a:pt x="4954" y="3215"/>
                    <a:pt x="4787" y="3072"/>
                    <a:pt x="4787" y="2882"/>
                  </a:cubicBezTo>
                  <a:lnTo>
                    <a:pt x="4787" y="24"/>
                  </a:lnTo>
                  <a:lnTo>
                    <a:pt x="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26" name="Google Shape;3826;p55"/>
            <p:cNvSpPr/>
            <p:nvPr/>
          </p:nvSpPr>
          <p:spPr>
            <a:xfrm>
              <a:off x="5636734" y="4132693"/>
              <a:ext cx="90336" cy="89478"/>
            </a:xfrm>
            <a:custGeom>
              <a:avLst/>
              <a:gdLst/>
              <a:ahLst/>
              <a:cxnLst/>
              <a:rect l="l" t="t" r="r" b="b"/>
              <a:pathLst>
                <a:path w="2526" h="2502" extrusionOk="0">
                  <a:moveTo>
                    <a:pt x="1" y="1"/>
                  </a:moveTo>
                  <a:lnTo>
                    <a:pt x="1" y="2501"/>
                  </a:lnTo>
                  <a:lnTo>
                    <a:pt x="2525" y="2501"/>
                  </a:lnTo>
                  <a:cubicBezTo>
                    <a:pt x="2525" y="2430"/>
                    <a:pt x="2478" y="2335"/>
                    <a:pt x="2406" y="2263"/>
                  </a:cubicBezTo>
                  <a:lnTo>
                    <a:pt x="239" y="96"/>
                  </a:lnTo>
                  <a:cubicBezTo>
                    <a:pt x="168" y="25"/>
                    <a:pt x="9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27" name="Google Shape;3827;p55"/>
            <p:cNvSpPr/>
            <p:nvPr/>
          </p:nvSpPr>
          <p:spPr>
            <a:xfrm>
              <a:off x="5641026" y="4271850"/>
              <a:ext cx="217186" cy="165473"/>
            </a:xfrm>
            <a:custGeom>
              <a:avLst/>
              <a:gdLst/>
              <a:ahLst/>
              <a:cxnLst/>
              <a:rect l="l" t="t" r="r" b="b"/>
              <a:pathLst>
                <a:path w="6073" h="4627" extrusionOk="0">
                  <a:moveTo>
                    <a:pt x="3537" y="1"/>
                  </a:moveTo>
                  <a:cubicBezTo>
                    <a:pt x="3361" y="1"/>
                    <a:pt x="3191" y="135"/>
                    <a:pt x="3191" y="349"/>
                  </a:cubicBezTo>
                  <a:lnTo>
                    <a:pt x="3191" y="1063"/>
                  </a:lnTo>
                  <a:lnTo>
                    <a:pt x="333" y="1063"/>
                  </a:lnTo>
                  <a:cubicBezTo>
                    <a:pt x="143" y="1063"/>
                    <a:pt x="0" y="1206"/>
                    <a:pt x="0" y="1397"/>
                  </a:cubicBezTo>
                  <a:lnTo>
                    <a:pt x="0" y="3230"/>
                  </a:lnTo>
                  <a:cubicBezTo>
                    <a:pt x="0" y="3421"/>
                    <a:pt x="143" y="3564"/>
                    <a:pt x="333" y="3564"/>
                  </a:cubicBezTo>
                  <a:lnTo>
                    <a:pt x="3191" y="3564"/>
                  </a:lnTo>
                  <a:lnTo>
                    <a:pt x="3191" y="4278"/>
                  </a:lnTo>
                  <a:cubicBezTo>
                    <a:pt x="3191" y="4492"/>
                    <a:pt x="3361" y="4626"/>
                    <a:pt x="3537" y="4626"/>
                  </a:cubicBezTo>
                  <a:cubicBezTo>
                    <a:pt x="3616" y="4626"/>
                    <a:pt x="3696" y="4599"/>
                    <a:pt x="3763" y="4540"/>
                  </a:cubicBezTo>
                  <a:lnTo>
                    <a:pt x="5930" y="2564"/>
                  </a:lnTo>
                  <a:cubicBezTo>
                    <a:pt x="6073" y="2421"/>
                    <a:pt x="6073" y="2206"/>
                    <a:pt x="5930" y="2063"/>
                  </a:cubicBezTo>
                  <a:lnTo>
                    <a:pt x="3763" y="87"/>
                  </a:lnTo>
                  <a:cubicBezTo>
                    <a:pt x="3696" y="28"/>
                    <a:pt x="3616" y="1"/>
                    <a:pt x="3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3828" name="Google Shape;3828;p55"/>
          <p:cNvGrpSpPr/>
          <p:nvPr/>
        </p:nvGrpSpPr>
        <p:grpSpPr>
          <a:xfrm>
            <a:off x="4967049" y="1412360"/>
            <a:ext cx="519308" cy="521194"/>
            <a:chOff x="5449368" y="1437970"/>
            <a:chExt cx="398609" cy="415858"/>
          </a:xfrm>
        </p:grpSpPr>
        <p:sp>
          <p:nvSpPr>
            <p:cNvPr id="3829" name="Google Shape;3829;p55"/>
            <p:cNvSpPr/>
            <p:nvPr/>
          </p:nvSpPr>
          <p:spPr>
            <a:xfrm>
              <a:off x="5449368" y="1437970"/>
              <a:ext cx="229130" cy="40054"/>
            </a:xfrm>
            <a:custGeom>
              <a:avLst/>
              <a:gdLst/>
              <a:ahLst/>
              <a:cxnLst/>
              <a:rect l="l" t="t" r="r" b="b"/>
              <a:pathLst>
                <a:path w="6407" h="1120" extrusionOk="0">
                  <a:moveTo>
                    <a:pt x="334" y="0"/>
                  </a:moveTo>
                  <a:cubicBezTo>
                    <a:pt x="144" y="0"/>
                    <a:pt x="1" y="143"/>
                    <a:pt x="1" y="334"/>
                  </a:cubicBezTo>
                  <a:lnTo>
                    <a:pt x="1" y="1119"/>
                  </a:lnTo>
                  <a:lnTo>
                    <a:pt x="6407" y="1119"/>
                  </a:lnTo>
                  <a:lnTo>
                    <a:pt x="5788" y="143"/>
                  </a:lnTo>
                  <a:cubicBezTo>
                    <a:pt x="5740" y="72"/>
                    <a:pt x="5645" y="24"/>
                    <a:pt x="5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0" name="Google Shape;3830;p55"/>
            <p:cNvSpPr/>
            <p:nvPr/>
          </p:nvSpPr>
          <p:spPr>
            <a:xfrm>
              <a:off x="5449368" y="1502702"/>
              <a:ext cx="398609" cy="269149"/>
            </a:xfrm>
            <a:custGeom>
              <a:avLst/>
              <a:gdLst/>
              <a:ahLst/>
              <a:cxnLst/>
              <a:rect l="l" t="t" r="r" b="b"/>
              <a:pathLst>
                <a:path w="11146" h="7526" extrusionOk="0">
                  <a:moveTo>
                    <a:pt x="1" y="0"/>
                  </a:moveTo>
                  <a:lnTo>
                    <a:pt x="1" y="7192"/>
                  </a:lnTo>
                  <a:cubicBezTo>
                    <a:pt x="1" y="7383"/>
                    <a:pt x="144" y="7525"/>
                    <a:pt x="334" y="7525"/>
                  </a:cubicBezTo>
                  <a:lnTo>
                    <a:pt x="1430" y="7525"/>
                  </a:lnTo>
                  <a:cubicBezTo>
                    <a:pt x="1263" y="7073"/>
                    <a:pt x="1191" y="6597"/>
                    <a:pt x="1191" y="6120"/>
                  </a:cubicBezTo>
                  <a:cubicBezTo>
                    <a:pt x="1191" y="3691"/>
                    <a:pt x="3144" y="1739"/>
                    <a:pt x="5573" y="1739"/>
                  </a:cubicBezTo>
                  <a:cubicBezTo>
                    <a:pt x="8002" y="1739"/>
                    <a:pt x="9955" y="3691"/>
                    <a:pt x="9955" y="6120"/>
                  </a:cubicBezTo>
                  <a:cubicBezTo>
                    <a:pt x="9955" y="6597"/>
                    <a:pt x="9884" y="7073"/>
                    <a:pt x="9717" y="7525"/>
                  </a:cubicBezTo>
                  <a:lnTo>
                    <a:pt x="10813" y="7525"/>
                  </a:lnTo>
                  <a:cubicBezTo>
                    <a:pt x="11003" y="7525"/>
                    <a:pt x="11146" y="7383"/>
                    <a:pt x="11146" y="7192"/>
                  </a:cubicBezTo>
                  <a:lnTo>
                    <a:pt x="11146" y="333"/>
                  </a:lnTo>
                  <a:cubicBezTo>
                    <a:pt x="11146" y="143"/>
                    <a:pt x="11003" y="0"/>
                    <a:pt x="10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1" name="Google Shape;3831;p55"/>
            <p:cNvSpPr/>
            <p:nvPr/>
          </p:nvSpPr>
          <p:spPr>
            <a:xfrm>
              <a:off x="5618852" y="1773541"/>
              <a:ext cx="59652" cy="80287"/>
            </a:xfrm>
            <a:custGeom>
              <a:avLst/>
              <a:gdLst/>
              <a:ahLst/>
              <a:cxnLst/>
              <a:rect l="l" t="t" r="r" b="b"/>
              <a:pathLst>
                <a:path w="1668" h="2245" extrusionOk="0">
                  <a:moveTo>
                    <a:pt x="1" y="0"/>
                  </a:moveTo>
                  <a:cubicBezTo>
                    <a:pt x="72" y="595"/>
                    <a:pt x="287" y="1786"/>
                    <a:pt x="691" y="2191"/>
                  </a:cubicBezTo>
                  <a:cubicBezTo>
                    <a:pt x="727" y="2227"/>
                    <a:pt x="781" y="2245"/>
                    <a:pt x="834" y="2245"/>
                  </a:cubicBezTo>
                  <a:cubicBezTo>
                    <a:pt x="888" y="2245"/>
                    <a:pt x="942" y="2227"/>
                    <a:pt x="977" y="2191"/>
                  </a:cubicBezTo>
                  <a:cubicBezTo>
                    <a:pt x="1382" y="1786"/>
                    <a:pt x="1596" y="595"/>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2" name="Google Shape;3832;p55"/>
            <p:cNvSpPr/>
            <p:nvPr/>
          </p:nvSpPr>
          <p:spPr>
            <a:xfrm>
              <a:off x="5684443" y="1773541"/>
              <a:ext cx="86045" cy="75817"/>
            </a:xfrm>
            <a:custGeom>
              <a:avLst/>
              <a:gdLst/>
              <a:ahLst/>
              <a:cxnLst/>
              <a:rect l="l" t="t" r="r" b="b"/>
              <a:pathLst>
                <a:path w="2406" h="2120" extrusionOk="0">
                  <a:moveTo>
                    <a:pt x="524" y="0"/>
                  </a:moveTo>
                  <a:cubicBezTo>
                    <a:pt x="477" y="572"/>
                    <a:pt x="358" y="1096"/>
                    <a:pt x="215" y="1524"/>
                  </a:cubicBezTo>
                  <a:cubicBezTo>
                    <a:pt x="143" y="1762"/>
                    <a:pt x="72" y="1953"/>
                    <a:pt x="1" y="2120"/>
                  </a:cubicBezTo>
                  <a:cubicBezTo>
                    <a:pt x="1072" y="1810"/>
                    <a:pt x="1977" y="1024"/>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3" name="Google Shape;3833;p55"/>
            <p:cNvSpPr/>
            <p:nvPr/>
          </p:nvSpPr>
          <p:spPr>
            <a:xfrm>
              <a:off x="5526868" y="1773541"/>
              <a:ext cx="86080" cy="75817"/>
            </a:xfrm>
            <a:custGeom>
              <a:avLst/>
              <a:gdLst/>
              <a:ahLst/>
              <a:cxnLst/>
              <a:rect l="l" t="t" r="r" b="b"/>
              <a:pathLst>
                <a:path w="2407" h="2120" extrusionOk="0">
                  <a:moveTo>
                    <a:pt x="1" y="0"/>
                  </a:moveTo>
                  <a:cubicBezTo>
                    <a:pt x="430" y="1024"/>
                    <a:pt x="1334" y="1810"/>
                    <a:pt x="2406" y="2120"/>
                  </a:cubicBezTo>
                  <a:cubicBezTo>
                    <a:pt x="2335" y="1953"/>
                    <a:pt x="2263" y="1762"/>
                    <a:pt x="2192" y="1524"/>
                  </a:cubicBezTo>
                  <a:cubicBezTo>
                    <a:pt x="2049" y="1096"/>
                    <a:pt x="1930" y="572"/>
                    <a:pt x="1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4" name="Google Shape;3834;p55"/>
            <p:cNvSpPr/>
            <p:nvPr/>
          </p:nvSpPr>
          <p:spPr>
            <a:xfrm>
              <a:off x="5526868" y="1593828"/>
              <a:ext cx="86080" cy="75817"/>
            </a:xfrm>
            <a:custGeom>
              <a:avLst/>
              <a:gdLst/>
              <a:ahLst/>
              <a:cxnLst/>
              <a:rect l="l" t="t" r="r" b="b"/>
              <a:pathLst>
                <a:path w="2407" h="2120" extrusionOk="0">
                  <a:moveTo>
                    <a:pt x="2406" y="0"/>
                  </a:moveTo>
                  <a:cubicBezTo>
                    <a:pt x="1311" y="310"/>
                    <a:pt x="430" y="1096"/>
                    <a:pt x="1" y="2120"/>
                  </a:cubicBezTo>
                  <a:lnTo>
                    <a:pt x="1882" y="2120"/>
                  </a:lnTo>
                  <a:cubicBezTo>
                    <a:pt x="1954" y="1453"/>
                    <a:pt x="2120" y="619"/>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5" name="Google Shape;3835;p55"/>
            <p:cNvSpPr/>
            <p:nvPr/>
          </p:nvSpPr>
          <p:spPr>
            <a:xfrm>
              <a:off x="5618852" y="1589358"/>
              <a:ext cx="59652" cy="80287"/>
            </a:xfrm>
            <a:custGeom>
              <a:avLst/>
              <a:gdLst/>
              <a:ahLst/>
              <a:cxnLst/>
              <a:rect l="l" t="t" r="r" b="b"/>
              <a:pathLst>
                <a:path w="1668" h="2245" extrusionOk="0">
                  <a:moveTo>
                    <a:pt x="834" y="0"/>
                  </a:moveTo>
                  <a:cubicBezTo>
                    <a:pt x="781" y="0"/>
                    <a:pt x="727" y="18"/>
                    <a:pt x="691" y="54"/>
                  </a:cubicBezTo>
                  <a:cubicBezTo>
                    <a:pt x="287" y="459"/>
                    <a:pt x="72" y="1649"/>
                    <a:pt x="1" y="2245"/>
                  </a:cubicBezTo>
                  <a:lnTo>
                    <a:pt x="1668" y="2245"/>
                  </a:lnTo>
                  <a:cubicBezTo>
                    <a:pt x="1596" y="1649"/>
                    <a:pt x="1382" y="459"/>
                    <a:pt x="977" y="54"/>
                  </a:cubicBezTo>
                  <a:cubicBezTo>
                    <a:pt x="942" y="18"/>
                    <a:pt x="888" y="0"/>
                    <a:pt x="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6" name="Google Shape;3836;p55"/>
            <p:cNvSpPr/>
            <p:nvPr/>
          </p:nvSpPr>
          <p:spPr>
            <a:xfrm>
              <a:off x="5684443" y="1593828"/>
              <a:ext cx="86045" cy="75817"/>
            </a:xfrm>
            <a:custGeom>
              <a:avLst/>
              <a:gdLst/>
              <a:ahLst/>
              <a:cxnLst/>
              <a:rect l="l" t="t" r="r" b="b"/>
              <a:pathLst>
                <a:path w="2406" h="2120" extrusionOk="0">
                  <a:moveTo>
                    <a:pt x="1" y="0"/>
                  </a:moveTo>
                  <a:lnTo>
                    <a:pt x="1" y="0"/>
                  </a:lnTo>
                  <a:cubicBezTo>
                    <a:pt x="286" y="619"/>
                    <a:pt x="453" y="1429"/>
                    <a:pt x="524" y="2120"/>
                  </a:cubicBezTo>
                  <a:lnTo>
                    <a:pt x="2406" y="2120"/>
                  </a:lnTo>
                  <a:cubicBezTo>
                    <a:pt x="1977" y="1096"/>
                    <a:pt x="1096" y="31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7" name="Google Shape;3837;p55"/>
            <p:cNvSpPr/>
            <p:nvPr/>
          </p:nvSpPr>
          <p:spPr>
            <a:xfrm>
              <a:off x="5514959" y="1693466"/>
              <a:ext cx="76675" cy="56254"/>
            </a:xfrm>
            <a:custGeom>
              <a:avLst/>
              <a:gdLst/>
              <a:ahLst/>
              <a:cxnLst/>
              <a:rect l="l" t="t" r="r" b="b"/>
              <a:pathLst>
                <a:path w="2144" h="1573" extrusionOk="0">
                  <a:moveTo>
                    <a:pt x="120" y="1"/>
                  </a:moveTo>
                  <a:cubicBezTo>
                    <a:pt x="0" y="501"/>
                    <a:pt x="0" y="1048"/>
                    <a:pt x="120" y="1572"/>
                  </a:cubicBezTo>
                  <a:lnTo>
                    <a:pt x="2144" y="1572"/>
                  </a:lnTo>
                  <a:cubicBezTo>
                    <a:pt x="2120" y="1048"/>
                    <a:pt x="2120" y="501"/>
                    <a:pt x="2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8" name="Google Shape;3838;p55"/>
            <p:cNvSpPr/>
            <p:nvPr/>
          </p:nvSpPr>
          <p:spPr>
            <a:xfrm>
              <a:off x="5705722" y="1693466"/>
              <a:ext cx="76711" cy="56254"/>
            </a:xfrm>
            <a:custGeom>
              <a:avLst/>
              <a:gdLst/>
              <a:ahLst/>
              <a:cxnLst/>
              <a:rect l="l" t="t" r="r" b="b"/>
              <a:pathLst>
                <a:path w="2145" h="1573" extrusionOk="0">
                  <a:moveTo>
                    <a:pt x="1" y="1"/>
                  </a:moveTo>
                  <a:cubicBezTo>
                    <a:pt x="25" y="501"/>
                    <a:pt x="25" y="1048"/>
                    <a:pt x="1" y="1572"/>
                  </a:cubicBezTo>
                  <a:lnTo>
                    <a:pt x="2025" y="1572"/>
                  </a:lnTo>
                  <a:cubicBezTo>
                    <a:pt x="2144" y="1048"/>
                    <a:pt x="2144" y="501"/>
                    <a:pt x="2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39" name="Google Shape;3839;p55"/>
            <p:cNvSpPr/>
            <p:nvPr/>
          </p:nvSpPr>
          <p:spPr>
            <a:xfrm>
              <a:off x="5615455" y="1693466"/>
              <a:ext cx="66482" cy="56254"/>
            </a:xfrm>
            <a:custGeom>
              <a:avLst/>
              <a:gdLst/>
              <a:ahLst/>
              <a:cxnLst/>
              <a:rect l="l" t="t" r="r" b="b"/>
              <a:pathLst>
                <a:path w="1859" h="1573" extrusionOk="0">
                  <a:moveTo>
                    <a:pt x="24" y="1"/>
                  </a:moveTo>
                  <a:cubicBezTo>
                    <a:pt x="1" y="524"/>
                    <a:pt x="1" y="1048"/>
                    <a:pt x="24" y="1572"/>
                  </a:cubicBezTo>
                  <a:lnTo>
                    <a:pt x="1834" y="1572"/>
                  </a:lnTo>
                  <a:cubicBezTo>
                    <a:pt x="1858" y="1048"/>
                    <a:pt x="1858" y="524"/>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3840" name="Google Shape;3840;p55"/>
          <p:cNvGrpSpPr/>
          <p:nvPr/>
        </p:nvGrpSpPr>
        <p:grpSpPr>
          <a:xfrm>
            <a:off x="3480330" y="2801281"/>
            <a:ext cx="519321" cy="519376"/>
            <a:chOff x="3338019" y="1437970"/>
            <a:chExt cx="416490" cy="416501"/>
          </a:xfrm>
        </p:grpSpPr>
        <p:sp>
          <p:nvSpPr>
            <p:cNvPr id="3841" name="Google Shape;3841;p55"/>
            <p:cNvSpPr/>
            <p:nvPr/>
          </p:nvSpPr>
          <p:spPr>
            <a:xfrm>
              <a:off x="3338019" y="1538466"/>
              <a:ext cx="416490" cy="190793"/>
            </a:xfrm>
            <a:custGeom>
              <a:avLst/>
              <a:gdLst/>
              <a:ahLst/>
              <a:cxnLst/>
              <a:rect l="l" t="t" r="r" b="b"/>
              <a:pathLst>
                <a:path w="11646" h="5335" extrusionOk="0">
                  <a:moveTo>
                    <a:pt x="334" y="0"/>
                  </a:moveTo>
                  <a:cubicBezTo>
                    <a:pt x="144" y="0"/>
                    <a:pt x="1" y="167"/>
                    <a:pt x="1" y="358"/>
                  </a:cubicBezTo>
                  <a:lnTo>
                    <a:pt x="1" y="5335"/>
                  </a:lnTo>
                  <a:lnTo>
                    <a:pt x="11646" y="5335"/>
                  </a:lnTo>
                  <a:lnTo>
                    <a:pt x="11646" y="358"/>
                  </a:lnTo>
                  <a:cubicBezTo>
                    <a:pt x="11646" y="167"/>
                    <a:pt x="11479" y="0"/>
                    <a:pt x="11289" y="0"/>
                  </a:cubicBezTo>
                  <a:lnTo>
                    <a:pt x="9693" y="0"/>
                  </a:lnTo>
                  <a:lnTo>
                    <a:pt x="9693" y="905"/>
                  </a:lnTo>
                  <a:cubicBezTo>
                    <a:pt x="9693" y="1262"/>
                    <a:pt x="9503" y="1596"/>
                    <a:pt x="9193" y="1763"/>
                  </a:cubicBezTo>
                  <a:cubicBezTo>
                    <a:pt x="9288" y="2096"/>
                    <a:pt x="9193" y="2453"/>
                    <a:pt x="8931" y="2715"/>
                  </a:cubicBezTo>
                  <a:lnTo>
                    <a:pt x="8193" y="3477"/>
                  </a:lnTo>
                  <a:cubicBezTo>
                    <a:pt x="7997" y="3673"/>
                    <a:pt x="7736" y="3775"/>
                    <a:pt x="7477" y="3775"/>
                  </a:cubicBezTo>
                  <a:cubicBezTo>
                    <a:pt x="7389" y="3775"/>
                    <a:pt x="7301" y="3763"/>
                    <a:pt x="7216" y="3739"/>
                  </a:cubicBezTo>
                  <a:cubicBezTo>
                    <a:pt x="7050" y="4049"/>
                    <a:pt x="6716" y="4239"/>
                    <a:pt x="6359" y="4239"/>
                  </a:cubicBezTo>
                  <a:lnTo>
                    <a:pt x="5287" y="4239"/>
                  </a:lnTo>
                  <a:cubicBezTo>
                    <a:pt x="4906" y="4239"/>
                    <a:pt x="4597" y="4049"/>
                    <a:pt x="4430" y="3739"/>
                  </a:cubicBezTo>
                  <a:cubicBezTo>
                    <a:pt x="4344" y="3764"/>
                    <a:pt x="4255" y="3776"/>
                    <a:pt x="4165" y="3776"/>
                  </a:cubicBezTo>
                  <a:cubicBezTo>
                    <a:pt x="3909" y="3776"/>
                    <a:pt x="3654" y="3678"/>
                    <a:pt x="3478" y="3501"/>
                  </a:cubicBezTo>
                  <a:lnTo>
                    <a:pt x="2715" y="2739"/>
                  </a:lnTo>
                  <a:cubicBezTo>
                    <a:pt x="2454" y="2477"/>
                    <a:pt x="2358" y="2096"/>
                    <a:pt x="2454" y="1763"/>
                  </a:cubicBezTo>
                  <a:cubicBezTo>
                    <a:pt x="2144" y="1596"/>
                    <a:pt x="1953" y="1262"/>
                    <a:pt x="1953" y="905"/>
                  </a:cubicBezTo>
                  <a:lnTo>
                    <a:pt x="1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42" name="Google Shape;3842;p55"/>
            <p:cNvSpPr/>
            <p:nvPr/>
          </p:nvSpPr>
          <p:spPr>
            <a:xfrm>
              <a:off x="3338019" y="1753084"/>
              <a:ext cx="416490" cy="101387"/>
            </a:xfrm>
            <a:custGeom>
              <a:avLst/>
              <a:gdLst/>
              <a:ahLst/>
              <a:cxnLst/>
              <a:rect l="l" t="t" r="r" b="b"/>
              <a:pathLst>
                <a:path w="11646" h="2835" extrusionOk="0">
                  <a:moveTo>
                    <a:pt x="1" y="1"/>
                  </a:moveTo>
                  <a:lnTo>
                    <a:pt x="1" y="1025"/>
                  </a:lnTo>
                  <a:cubicBezTo>
                    <a:pt x="1" y="1215"/>
                    <a:pt x="144" y="1382"/>
                    <a:pt x="334" y="1382"/>
                  </a:cubicBezTo>
                  <a:lnTo>
                    <a:pt x="4787" y="1382"/>
                  </a:lnTo>
                  <a:lnTo>
                    <a:pt x="4787" y="2144"/>
                  </a:lnTo>
                  <a:lnTo>
                    <a:pt x="3740" y="2144"/>
                  </a:lnTo>
                  <a:cubicBezTo>
                    <a:pt x="3549" y="2144"/>
                    <a:pt x="3382" y="2287"/>
                    <a:pt x="3382" y="2477"/>
                  </a:cubicBezTo>
                  <a:cubicBezTo>
                    <a:pt x="3382" y="2668"/>
                    <a:pt x="3549" y="2834"/>
                    <a:pt x="3740" y="2834"/>
                  </a:cubicBezTo>
                  <a:lnTo>
                    <a:pt x="7907" y="2834"/>
                  </a:lnTo>
                  <a:cubicBezTo>
                    <a:pt x="8098" y="2834"/>
                    <a:pt x="8240" y="2668"/>
                    <a:pt x="8240" y="2477"/>
                  </a:cubicBezTo>
                  <a:cubicBezTo>
                    <a:pt x="8240" y="2287"/>
                    <a:pt x="8098" y="2144"/>
                    <a:pt x="7907" y="2144"/>
                  </a:cubicBezTo>
                  <a:lnTo>
                    <a:pt x="6835" y="2144"/>
                  </a:lnTo>
                  <a:lnTo>
                    <a:pt x="6835" y="1382"/>
                  </a:lnTo>
                  <a:lnTo>
                    <a:pt x="11289" y="1382"/>
                  </a:lnTo>
                  <a:cubicBezTo>
                    <a:pt x="11479" y="1382"/>
                    <a:pt x="11646" y="1215"/>
                    <a:pt x="11646" y="1025"/>
                  </a:cubicBezTo>
                  <a:lnTo>
                    <a:pt x="11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43" name="Google Shape;3843;p55"/>
            <p:cNvSpPr/>
            <p:nvPr/>
          </p:nvSpPr>
          <p:spPr>
            <a:xfrm>
              <a:off x="3431720" y="1437970"/>
              <a:ext cx="228272" cy="227414"/>
            </a:xfrm>
            <a:custGeom>
              <a:avLst/>
              <a:gdLst/>
              <a:ahLst/>
              <a:cxnLst/>
              <a:rect l="l" t="t" r="r" b="b"/>
              <a:pathLst>
                <a:path w="6383" h="6359" extrusionOk="0">
                  <a:moveTo>
                    <a:pt x="3191" y="2001"/>
                  </a:moveTo>
                  <a:cubicBezTo>
                    <a:pt x="3834" y="2001"/>
                    <a:pt x="4358" y="2525"/>
                    <a:pt x="4358" y="3168"/>
                  </a:cubicBezTo>
                  <a:cubicBezTo>
                    <a:pt x="4358" y="3810"/>
                    <a:pt x="3834" y="4358"/>
                    <a:pt x="3191" y="4358"/>
                  </a:cubicBezTo>
                  <a:lnTo>
                    <a:pt x="3168" y="4358"/>
                  </a:lnTo>
                  <a:cubicBezTo>
                    <a:pt x="2525" y="4334"/>
                    <a:pt x="2024" y="3810"/>
                    <a:pt x="2024" y="3168"/>
                  </a:cubicBezTo>
                  <a:cubicBezTo>
                    <a:pt x="2024" y="2548"/>
                    <a:pt x="2525" y="2024"/>
                    <a:pt x="3168" y="2001"/>
                  </a:cubicBezTo>
                  <a:close/>
                  <a:moveTo>
                    <a:pt x="2667" y="0"/>
                  </a:moveTo>
                  <a:cubicBezTo>
                    <a:pt x="2501" y="0"/>
                    <a:pt x="2358" y="119"/>
                    <a:pt x="2334" y="262"/>
                  </a:cubicBezTo>
                  <a:lnTo>
                    <a:pt x="2263" y="953"/>
                  </a:lnTo>
                  <a:lnTo>
                    <a:pt x="1739" y="524"/>
                  </a:lnTo>
                  <a:cubicBezTo>
                    <a:pt x="1682" y="479"/>
                    <a:pt x="1610" y="455"/>
                    <a:pt x="1537" y="455"/>
                  </a:cubicBezTo>
                  <a:cubicBezTo>
                    <a:pt x="1456" y="455"/>
                    <a:pt x="1373" y="485"/>
                    <a:pt x="1310" y="548"/>
                  </a:cubicBezTo>
                  <a:lnTo>
                    <a:pt x="548" y="1310"/>
                  </a:lnTo>
                  <a:cubicBezTo>
                    <a:pt x="453" y="1429"/>
                    <a:pt x="429" y="1596"/>
                    <a:pt x="548" y="1739"/>
                  </a:cubicBezTo>
                  <a:lnTo>
                    <a:pt x="953" y="2263"/>
                  </a:lnTo>
                  <a:lnTo>
                    <a:pt x="286" y="2334"/>
                  </a:lnTo>
                  <a:cubicBezTo>
                    <a:pt x="119" y="2334"/>
                    <a:pt x="0" y="2477"/>
                    <a:pt x="0" y="2644"/>
                  </a:cubicBezTo>
                  <a:lnTo>
                    <a:pt x="0" y="3715"/>
                  </a:lnTo>
                  <a:cubicBezTo>
                    <a:pt x="0" y="3882"/>
                    <a:pt x="119" y="4025"/>
                    <a:pt x="286" y="4025"/>
                  </a:cubicBezTo>
                  <a:lnTo>
                    <a:pt x="977" y="4096"/>
                  </a:lnTo>
                  <a:lnTo>
                    <a:pt x="548" y="4644"/>
                  </a:lnTo>
                  <a:cubicBezTo>
                    <a:pt x="453" y="4763"/>
                    <a:pt x="453" y="4954"/>
                    <a:pt x="572" y="5049"/>
                  </a:cubicBezTo>
                  <a:lnTo>
                    <a:pt x="1334" y="5811"/>
                  </a:lnTo>
                  <a:cubicBezTo>
                    <a:pt x="1397" y="5874"/>
                    <a:pt x="1473" y="5903"/>
                    <a:pt x="1552" y="5903"/>
                  </a:cubicBezTo>
                  <a:cubicBezTo>
                    <a:pt x="1622" y="5903"/>
                    <a:pt x="1695" y="5880"/>
                    <a:pt x="1763" y="5835"/>
                  </a:cubicBezTo>
                  <a:lnTo>
                    <a:pt x="2263" y="5430"/>
                  </a:lnTo>
                  <a:lnTo>
                    <a:pt x="2334" y="6073"/>
                  </a:lnTo>
                  <a:cubicBezTo>
                    <a:pt x="2358" y="6240"/>
                    <a:pt x="2501" y="6359"/>
                    <a:pt x="2667" y="6359"/>
                  </a:cubicBezTo>
                  <a:lnTo>
                    <a:pt x="3739" y="6359"/>
                  </a:lnTo>
                  <a:cubicBezTo>
                    <a:pt x="3906" y="6359"/>
                    <a:pt x="4025" y="6240"/>
                    <a:pt x="4049" y="6073"/>
                  </a:cubicBezTo>
                  <a:lnTo>
                    <a:pt x="4120" y="5406"/>
                  </a:lnTo>
                  <a:lnTo>
                    <a:pt x="4644" y="5835"/>
                  </a:lnTo>
                  <a:cubicBezTo>
                    <a:pt x="4712" y="5880"/>
                    <a:pt x="4784" y="5903"/>
                    <a:pt x="4855" y="5903"/>
                  </a:cubicBezTo>
                  <a:cubicBezTo>
                    <a:pt x="4934" y="5903"/>
                    <a:pt x="5010" y="5874"/>
                    <a:pt x="5073" y="5811"/>
                  </a:cubicBezTo>
                  <a:lnTo>
                    <a:pt x="5835" y="5049"/>
                  </a:lnTo>
                  <a:cubicBezTo>
                    <a:pt x="5954" y="4930"/>
                    <a:pt x="5954" y="4739"/>
                    <a:pt x="5859" y="4620"/>
                  </a:cubicBezTo>
                  <a:lnTo>
                    <a:pt x="5430" y="4096"/>
                  </a:lnTo>
                  <a:lnTo>
                    <a:pt x="6097" y="4025"/>
                  </a:lnTo>
                  <a:cubicBezTo>
                    <a:pt x="6263" y="4001"/>
                    <a:pt x="6383" y="3882"/>
                    <a:pt x="6383" y="3715"/>
                  </a:cubicBezTo>
                  <a:lnTo>
                    <a:pt x="6383" y="2644"/>
                  </a:lnTo>
                  <a:cubicBezTo>
                    <a:pt x="6383" y="2477"/>
                    <a:pt x="6263" y="2334"/>
                    <a:pt x="6097" y="2334"/>
                  </a:cubicBezTo>
                  <a:lnTo>
                    <a:pt x="5430" y="2239"/>
                  </a:lnTo>
                  <a:lnTo>
                    <a:pt x="5859" y="1715"/>
                  </a:lnTo>
                  <a:cubicBezTo>
                    <a:pt x="5954" y="1596"/>
                    <a:pt x="5954" y="1405"/>
                    <a:pt x="5835" y="1286"/>
                  </a:cubicBezTo>
                  <a:lnTo>
                    <a:pt x="5073" y="548"/>
                  </a:lnTo>
                  <a:cubicBezTo>
                    <a:pt x="5007" y="482"/>
                    <a:pt x="4920" y="446"/>
                    <a:pt x="4835" y="446"/>
                  </a:cubicBezTo>
                  <a:cubicBezTo>
                    <a:pt x="4766" y="446"/>
                    <a:pt x="4698" y="470"/>
                    <a:pt x="4644" y="524"/>
                  </a:cubicBezTo>
                  <a:lnTo>
                    <a:pt x="4120" y="929"/>
                  </a:lnTo>
                  <a:lnTo>
                    <a:pt x="4049" y="262"/>
                  </a:lnTo>
                  <a:cubicBezTo>
                    <a:pt x="4025" y="119"/>
                    <a:pt x="3906" y="0"/>
                    <a:pt x="3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3851" name="Google Shape;3851;p55"/>
          <p:cNvGrpSpPr/>
          <p:nvPr/>
        </p:nvGrpSpPr>
        <p:grpSpPr>
          <a:xfrm>
            <a:off x="7865020" y="1077529"/>
            <a:ext cx="2297800" cy="271691"/>
            <a:chOff x="7805645" y="1077529"/>
            <a:chExt cx="2297800" cy="271691"/>
          </a:xfrm>
        </p:grpSpPr>
        <p:sp>
          <p:nvSpPr>
            <p:cNvPr id="3852" name="Google Shape;3852;p55"/>
            <p:cNvSpPr/>
            <p:nvPr/>
          </p:nvSpPr>
          <p:spPr>
            <a:xfrm flipH="1">
              <a:off x="8108745" y="128111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5"/>
            <p:cNvSpPr/>
            <p:nvPr/>
          </p:nvSpPr>
          <p:spPr>
            <a:xfrm flipH="1">
              <a:off x="7805645" y="1077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781;p55">
            <a:extLst>
              <a:ext uri="{FF2B5EF4-FFF2-40B4-BE49-F238E27FC236}">
                <a16:creationId xmlns:a16="http://schemas.microsoft.com/office/drawing/2014/main" id="{465F29CE-62EC-29B2-2E4C-C6920A9E70F5}"/>
              </a:ext>
            </a:extLst>
          </p:cNvPr>
          <p:cNvSpPr/>
          <p:nvPr/>
        </p:nvSpPr>
        <p:spPr>
          <a:xfrm>
            <a:off x="202802" y="2781164"/>
            <a:ext cx="2764754" cy="766708"/>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lvl="0" algn="ctr"/>
            <a:r>
              <a:rPr lang="es-MX" sz="1200" b="1" dirty="0">
                <a:solidFill>
                  <a:schemeClr val="lt1"/>
                </a:solidFill>
                <a:latin typeface="Exo"/>
                <a:ea typeface="Exo"/>
                <a:cs typeface="Exo"/>
                <a:sym typeface="Exo"/>
              </a:rPr>
              <a:t>No tendrá un alcance web, únicamente de forma local.</a:t>
            </a:r>
            <a:endParaRPr lang="es-SV" sz="1200" b="1" dirty="0">
              <a:solidFill>
                <a:schemeClr val="lt1"/>
              </a:solidFill>
              <a:latin typeface="Exo"/>
              <a:ea typeface="Exo"/>
              <a:cs typeface="Exo"/>
              <a:sym typeface="Exo"/>
            </a:endParaRPr>
          </a:p>
        </p:txBody>
      </p:sp>
      <p:sp>
        <p:nvSpPr>
          <p:cNvPr id="3" name="Google Shape;3781;p55">
            <a:extLst>
              <a:ext uri="{FF2B5EF4-FFF2-40B4-BE49-F238E27FC236}">
                <a16:creationId xmlns:a16="http://schemas.microsoft.com/office/drawing/2014/main" id="{6DF4AEAB-9ABA-A2D4-7A25-1D1CD75892A0}"/>
              </a:ext>
            </a:extLst>
          </p:cNvPr>
          <p:cNvSpPr/>
          <p:nvPr/>
        </p:nvSpPr>
        <p:spPr>
          <a:xfrm>
            <a:off x="3002398" y="3730044"/>
            <a:ext cx="3189705" cy="817065"/>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lvl="0" algn="ctr"/>
            <a:r>
              <a:rPr lang="es-MX" sz="1200" b="1" dirty="0">
                <a:solidFill>
                  <a:schemeClr val="lt1"/>
                </a:solidFill>
                <a:latin typeface="Exo"/>
                <a:ea typeface="Exo"/>
                <a:cs typeface="Exo"/>
                <a:sym typeface="Exo"/>
              </a:rPr>
              <a:t>Al no contar con un alcance web, la aplicación dependerá completamente de la infraestructura local.</a:t>
            </a:r>
            <a:endParaRPr lang="es-SV" sz="1200" b="1" dirty="0">
              <a:solidFill>
                <a:schemeClr val="lt1"/>
              </a:solidFill>
              <a:latin typeface="Exo"/>
              <a:ea typeface="Exo"/>
              <a:cs typeface="Exo"/>
              <a:sym typeface="Exo"/>
            </a:endParaRPr>
          </a:p>
        </p:txBody>
      </p:sp>
      <p:sp>
        <p:nvSpPr>
          <p:cNvPr id="4" name="Google Shape;3781;p55">
            <a:extLst>
              <a:ext uri="{FF2B5EF4-FFF2-40B4-BE49-F238E27FC236}">
                <a16:creationId xmlns:a16="http://schemas.microsoft.com/office/drawing/2014/main" id="{D06A3529-9529-E3D7-C3B2-CA5FBB0F6D9B}"/>
              </a:ext>
            </a:extLst>
          </p:cNvPr>
          <p:cNvSpPr/>
          <p:nvPr/>
        </p:nvSpPr>
        <p:spPr>
          <a:xfrm>
            <a:off x="5967030" y="2665317"/>
            <a:ext cx="2875303" cy="817066"/>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lvl="0" algn="ctr"/>
            <a:r>
              <a:rPr lang="es-MX" sz="1200" b="1" dirty="0">
                <a:solidFill>
                  <a:schemeClr val="lt1"/>
                </a:solidFill>
                <a:latin typeface="Exo"/>
                <a:ea typeface="Exo"/>
                <a:cs typeface="Exo"/>
                <a:sym typeface="Exo"/>
              </a:rPr>
              <a:t>La falta de alcance web puede impactar la experiencia del usuario en términos de accesibilidad y flexibilidad.</a:t>
            </a:r>
            <a:endParaRPr lang="es-SV" sz="1200" b="1" dirty="0">
              <a:solidFill>
                <a:schemeClr val="lt1"/>
              </a:solidFill>
              <a:latin typeface="Exo"/>
              <a:ea typeface="Exo"/>
              <a:cs typeface="Exo"/>
              <a:sym typeface="Exo"/>
            </a:endParaRPr>
          </a:p>
        </p:txBody>
      </p:sp>
      <p:sp>
        <p:nvSpPr>
          <p:cNvPr id="5" name="Google Shape;3781;p55">
            <a:extLst>
              <a:ext uri="{FF2B5EF4-FFF2-40B4-BE49-F238E27FC236}">
                <a16:creationId xmlns:a16="http://schemas.microsoft.com/office/drawing/2014/main" id="{29B75926-F26D-B98C-BAD4-DE0874957D22}"/>
              </a:ext>
            </a:extLst>
          </p:cNvPr>
          <p:cNvSpPr/>
          <p:nvPr/>
        </p:nvSpPr>
        <p:spPr>
          <a:xfrm>
            <a:off x="5967031" y="1349219"/>
            <a:ext cx="2875303" cy="79243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lvl="0" algn="ctr"/>
            <a:r>
              <a:rPr lang="es-MX" sz="1200" b="1" dirty="0">
                <a:solidFill>
                  <a:schemeClr val="lt1"/>
                </a:solidFill>
                <a:latin typeface="Exo"/>
                <a:ea typeface="Exo"/>
                <a:cs typeface="Exo"/>
                <a:sym typeface="Exo"/>
              </a:rPr>
              <a:t>Al limitar la aplicación únicamente a nivel local, se restringe la accesibilidad y colaboración remota.</a:t>
            </a:r>
            <a:endParaRPr lang="es-SV" sz="1200" b="1" dirty="0">
              <a:solidFill>
                <a:schemeClr val="lt1"/>
              </a:solidFill>
              <a:latin typeface="Exo"/>
              <a:ea typeface="Exo"/>
              <a:cs typeface="Exo"/>
              <a:sym typeface="Ex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7"/>
        <p:cNvGrpSpPr/>
        <p:nvPr/>
      </p:nvGrpSpPr>
      <p:grpSpPr>
        <a:xfrm>
          <a:off x="0" y="0"/>
          <a:ext cx="0" cy="0"/>
          <a:chOff x="0" y="0"/>
          <a:chExt cx="0" cy="0"/>
        </a:xfrm>
      </p:grpSpPr>
      <p:sp>
        <p:nvSpPr>
          <p:cNvPr id="3698" name="Google Shape;3698;p53"/>
          <p:cNvSpPr txBox="1">
            <a:spLocks noGrp="1"/>
          </p:cNvSpPr>
          <p:nvPr>
            <p:ph type="title"/>
          </p:nvPr>
        </p:nvSpPr>
        <p:spPr>
          <a:xfrm>
            <a:off x="1182000" y="1320700"/>
            <a:ext cx="6780000" cy="25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¡GRACIAS!</a:t>
            </a:r>
            <a:br>
              <a:rPr lang="en" dirty="0">
                <a:solidFill>
                  <a:schemeClr val="accent2"/>
                </a:solidFill>
              </a:rPr>
            </a:br>
            <a:r>
              <a:rPr lang="en" sz="2000" dirty="0">
                <a:solidFill>
                  <a:schemeClr val="bg1"/>
                </a:solidFill>
              </a:rPr>
              <a:t>Agradecemos la </a:t>
            </a:r>
            <a:r>
              <a:rPr lang="es-MX" sz="2000" dirty="0">
                <a:solidFill>
                  <a:schemeClr val="bg1"/>
                </a:solidFill>
              </a:rPr>
              <a:t>atención prestada</a:t>
            </a:r>
            <a:endParaRPr dirty="0">
              <a:solidFill>
                <a:schemeClr val="bg1"/>
              </a:solidFill>
            </a:endParaRPr>
          </a:p>
        </p:txBody>
      </p:sp>
      <p:grpSp>
        <p:nvGrpSpPr>
          <p:cNvPr id="3699" name="Google Shape;3699;p53"/>
          <p:cNvGrpSpPr/>
          <p:nvPr/>
        </p:nvGrpSpPr>
        <p:grpSpPr>
          <a:xfrm rot="10800000">
            <a:off x="2054539" y="4031203"/>
            <a:ext cx="883262" cy="242091"/>
            <a:chOff x="2300350" y="2601250"/>
            <a:chExt cx="2275275" cy="623625"/>
          </a:xfrm>
        </p:grpSpPr>
        <p:sp>
          <p:nvSpPr>
            <p:cNvPr id="3700" name="Google Shape;3700;p5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6" name="Google Shape;3706;p53"/>
          <p:cNvGrpSpPr/>
          <p:nvPr/>
        </p:nvGrpSpPr>
        <p:grpSpPr>
          <a:xfrm>
            <a:off x="6010292" y="904716"/>
            <a:ext cx="1105976" cy="133969"/>
            <a:chOff x="8183182" y="663852"/>
            <a:chExt cx="1475028" cy="178673"/>
          </a:xfrm>
        </p:grpSpPr>
        <p:grpSp>
          <p:nvGrpSpPr>
            <p:cNvPr id="3707" name="Google Shape;3707;p53"/>
            <p:cNvGrpSpPr/>
            <p:nvPr/>
          </p:nvGrpSpPr>
          <p:grpSpPr>
            <a:xfrm>
              <a:off x="8183182" y="774425"/>
              <a:ext cx="1178025" cy="68100"/>
              <a:chOff x="2024450" y="204150"/>
              <a:chExt cx="1178025" cy="68100"/>
            </a:xfrm>
          </p:grpSpPr>
          <p:sp>
            <p:nvSpPr>
              <p:cNvPr id="3708" name="Google Shape;3708;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8" name="Google Shape;3718;p53"/>
            <p:cNvGrpSpPr/>
            <p:nvPr/>
          </p:nvGrpSpPr>
          <p:grpSpPr>
            <a:xfrm>
              <a:off x="8480185" y="663852"/>
              <a:ext cx="1178025" cy="68100"/>
              <a:chOff x="2024450" y="204150"/>
              <a:chExt cx="1178025" cy="68100"/>
            </a:xfrm>
          </p:grpSpPr>
          <p:sp>
            <p:nvSpPr>
              <p:cNvPr id="3719" name="Google Shape;3719;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9" name="Google Shape;3729;p53"/>
          <p:cNvGrpSpPr/>
          <p:nvPr/>
        </p:nvGrpSpPr>
        <p:grpSpPr>
          <a:xfrm>
            <a:off x="5447301" y="4459919"/>
            <a:ext cx="1252897" cy="51000"/>
            <a:chOff x="2915381" y="4104819"/>
            <a:chExt cx="1252897" cy="51000"/>
          </a:xfrm>
        </p:grpSpPr>
        <p:sp>
          <p:nvSpPr>
            <p:cNvPr id="3730" name="Google Shape;3730;p5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422917" y="620064"/>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2"/>
                </a:solidFill>
              </a:rPr>
              <a:t>Introducción </a:t>
            </a:r>
            <a:endParaRPr dirty="0">
              <a:solidFill>
                <a:schemeClr val="accent2"/>
              </a:solidFill>
            </a:endParaRPr>
          </a:p>
        </p:txBody>
      </p:sp>
      <p:sp>
        <p:nvSpPr>
          <p:cNvPr id="2825" name="Google Shape;2825;p37"/>
          <p:cNvSpPr txBox="1">
            <a:spLocks noGrp="1"/>
          </p:cNvSpPr>
          <p:nvPr>
            <p:ph type="subTitle" idx="1"/>
          </p:nvPr>
        </p:nvSpPr>
        <p:spPr>
          <a:xfrm>
            <a:off x="1325232" y="1377476"/>
            <a:ext cx="6487518" cy="28496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 </a:t>
            </a:r>
            <a:r>
              <a:rPr lang="es-MX" dirty="0"/>
              <a:t>ferretería Zelaya tiene un entono comercial cada vez mas competitivo, La gestión eficiente de recursos se convierte en un componente esencial para la ayuda de este negocio.</a:t>
            </a:r>
          </a:p>
          <a:p>
            <a:pPr marL="0" lvl="0" indent="0" algn="ctr" rtl="0">
              <a:spcBef>
                <a:spcPts val="0"/>
              </a:spcBef>
              <a:spcAft>
                <a:spcPts val="0"/>
              </a:spcAft>
              <a:buNone/>
            </a:pPr>
            <a:r>
              <a:rPr lang="es-MX" dirty="0"/>
              <a:t>Se ha creado un control de bienes invertidos, ingresos, egresos y facturación e inventarió reconociendo las necesidades de evolucionar y adaptarse a las demandas cambiantes del mercado.</a:t>
            </a:r>
          </a:p>
          <a:p>
            <a:pPr marL="0" lvl="0" indent="0" algn="ctr" rtl="0">
              <a:spcBef>
                <a:spcPts val="0"/>
              </a:spcBef>
              <a:spcAft>
                <a:spcPts val="0"/>
              </a:spcAft>
              <a:buNone/>
            </a:pPr>
            <a:r>
              <a:rPr lang="es-MX" dirty="0"/>
              <a:t>El control de inventarió no solo es una medida de seguridad para evitar perdidas, sino también un factor crucial para ofrecer a los clientes una satisfactoria experiencia.</a:t>
            </a:r>
          </a:p>
          <a:p>
            <a:pPr marL="0" lvl="0" indent="0" algn="ctr" rtl="0">
              <a:spcBef>
                <a:spcPts val="0"/>
              </a:spcBef>
              <a:spcAft>
                <a:spcPts val="0"/>
              </a:spcAft>
              <a:buNone/>
            </a:pPr>
            <a:r>
              <a:rPr lang="es-MX" dirty="0"/>
              <a:t>La implementación de un control de inventario eficiente no solo será una inversión en tecnología, será una paso hacia la eficiencia y satisfacción del cliente</a:t>
            </a:r>
          </a:p>
        </p:txBody>
      </p:sp>
      <p:grpSp>
        <p:nvGrpSpPr>
          <p:cNvPr id="2826" name="Google Shape;2826;p37"/>
          <p:cNvGrpSpPr/>
          <p:nvPr/>
        </p:nvGrpSpPr>
        <p:grpSpPr>
          <a:xfrm flipH="1">
            <a:off x="4449648" y="4633852"/>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7852" y="2833308"/>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1379885"/>
            <a:ext cx="7717800" cy="12967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OBJETIVO</a:t>
            </a:r>
            <a:br>
              <a:rPr lang="en" dirty="0">
                <a:solidFill>
                  <a:schemeClr val="accent2"/>
                </a:solidFill>
              </a:rPr>
            </a:br>
            <a:r>
              <a:rPr lang="en" dirty="0">
                <a:solidFill>
                  <a:schemeClr val="accent2"/>
                </a:solidFill>
              </a:rPr>
              <a:t>GENERAL</a:t>
            </a:r>
            <a:endParaRPr dirty="0">
              <a:solidFill>
                <a:schemeClr val="accent2"/>
              </a:solidFill>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3" name="Google Shape;2773;p36"/>
          <p:cNvSpPr txBox="1">
            <a:spLocks noGrp="1"/>
          </p:cNvSpPr>
          <p:nvPr>
            <p:ph type="subTitle" idx="1"/>
          </p:nvPr>
        </p:nvSpPr>
        <p:spPr>
          <a:xfrm>
            <a:off x="781529" y="1348492"/>
            <a:ext cx="4401600" cy="24166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800" dirty="0"/>
              <a:t>El objetivo general principal es crear una plataforma intuitiva y eficiente que facilite al usuario el ingreso de nuevos productos, así como la gestión fluida al usuario al ingreso de nuevos productos, así como la gestión fluida de la facturación, entrada y salida de cada articulo en el inventario.</a:t>
            </a:r>
          </a:p>
        </p:txBody>
      </p:sp>
      <p:pic>
        <p:nvPicPr>
          <p:cNvPr id="2774" name="Google Shape;2774;p36"/>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7852" y="2833308"/>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1379885"/>
            <a:ext cx="7717800" cy="12967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OBJETIVO</a:t>
            </a:r>
            <a:br>
              <a:rPr lang="en" dirty="0">
                <a:solidFill>
                  <a:schemeClr val="accent2"/>
                </a:solidFill>
              </a:rPr>
            </a:br>
            <a:r>
              <a:rPr lang="en" dirty="0">
                <a:solidFill>
                  <a:schemeClr val="accent2"/>
                </a:solidFill>
              </a:rPr>
              <a:t>ESPECIFICO</a:t>
            </a:r>
            <a:endParaRPr dirty="0">
              <a:solidFill>
                <a:schemeClr val="accent2"/>
              </a:solidFill>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000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8" name="Google Shape;3108;p43"/>
          <p:cNvSpPr txBox="1">
            <a:spLocks noGrp="1"/>
          </p:cNvSpPr>
          <p:nvPr>
            <p:ph type="subTitle" idx="1"/>
          </p:nvPr>
        </p:nvSpPr>
        <p:spPr>
          <a:xfrm>
            <a:off x="1642783" y="1022665"/>
            <a:ext cx="5878565" cy="30981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000" dirty="0"/>
              <a:t>Implementar una interfaz de usuario intuitiva y amigable que simplifique el ingreso de nuevos productos al sistema, permitiendo a los empleados de "Ferretería Zelaya" registrar de manera eficiente la información detallada de cada artículo, como descripción, precio, proveedor y cantidad disponible en el inventario.</a:t>
            </a:r>
            <a:endParaRPr lang="en-US" sz="2000" dirty="0"/>
          </a:p>
        </p:txBody>
      </p:sp>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7852" y="2833308"/>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1379885"/>
            <a:ext cx="7717800" cy="12967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2"/>
                </a:solidFill>
              </a:rPr>
              <a:t>PLANTAMIENTO DEL</a:t>
            </a:r>
            <a:br>
              <a:rPr lang="es-MX" dirty="0">
                <a:solidFill>
                  <a:schemeClr val="accent2"/>
                </a:solidFill>
              </a:rPr>
            </a:br>
            <a:r>
              <a:rPr lang="es-MX" dirty="0">
                <a:solidFill>
                  <a:schemeClr val="accent2"/>
                </a:solidFill>
              </a:rPr>
              <a:t>PROBLEMA</a:t>
            </a:r>
            <a:endParaRPr dirty="0">
              <a:solidFill>
                <a:schemeClr val="accent2"/>
              </a:solidFill>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889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5" name="Google Shape;2725;p34"/>
          <p:cNvSpPr txBox="1">
            <a:spLocks noGrp="1"/>
          </p:cNvSpPr>
          <p:nvPr>
            <p:ph type="body" idx="1"/>
          </p:nvPr>
        </p:nvSpPr>
        <p:spPr>
          <a:xfrm>
            <a:off x="1143246" y="852727"/>
            <a:ext cx="6866505" cy="3576054"/>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Clr>
                <a:schemeClr val="dk1"/>
              </a:buClr>
              <a:buSzPts val="1100"/>
              <a:buFont typeface="Arial"/>
              <a:buNone/>
            </a:pPr>
            <a:r>
              <a:rPr lang="es-MX" sz="1400" b="1" dirty="0">
                <a:solidFill>
                  <a:schemeClr val="accent2"/>
                </a:solidFill>
              </a:rPr>
              <a:t>La "Ferretería Zelaya" enfrenta desafíos sustanciales en la gestión eficiente de sus operaciones diarias. La falta de un sistema de información integral ha generado dificultades en el control preciso de los bienes invertidos y vigentes, así como en el seguimiento detallado de las transacciones comerciales. Además, la ausencia de un mecanismo automatizado para el registro de ingresos y egresos, así como para la facturación, ha impactado negativamente la eficiencia operativa y la capacidad de tomar decisiones estratégicas informadas.</a:t>
            </a:r>
          </a:p>
          <a:p>
            <a:pPr marL="0" lvl="0" indent="0" algn="ctr" rtl="0">
              <a:spcBef>
                <a:spcPts val="1600"/>
              </a:spcBef>
              <a:spcAft>
                <a:spcPts val="0"/>
              </a:spcAft>
              <a:buClr>
                <a:schemeClr val="dk1"/>
              </a:buClr>
              <a:buSzPts val="1100"/>
              <a:buFont typeface="Arial"/>
              <a:buNone/>
            </a:pPr>
            <a:r>
              <a:rPr lang="es-MX" sz="1400" b="1" dirty="0">
                <a:solidFill>
                  <a:schemeClr val="accent2"/>
                </a:solidFill>
              </a:rPr>
              <a:t>El registro manual de productos y transacciones ha demostrado ser propenso a errores, lo que afecta la exactitud del inventario y la integridad de los datos financieros</a:t>
            </a:r>
          </a:p>
          <a:p>
            <a:pPr marL="0" lvl="0" indent="0" algn="ctr" rtl="0">
              <a:spcBef>
                <a:spcPts val="1600"/>
              </a:spcBef>
              <a:spcAft>
                <a:spcPts val="0"/>
              </a:spcAft>
              <a:buClr>
                <a:schemeClr val="dk1"/>
              </a:buClr>
              <a:buSzPts val="1100"/>
              <a:buFont typeface="Arial"/>
              <a:buNone/>
            </a:pPr>
            <a:r>
              <a:rPr lang="es-MX" sz="1400" b="1" dirty="0">
                <a:solidFill>
                  <a:schemeClr val="accent2"/>
                </a:solidFill>
              </a:rPr>
              <a:t>En este escenario, la "Ferretería Zelaya" requiere urgentemente la implementación de un sistema de gestión integral que aborde de manera eficiente el control de bienes invertidos y vigentes, supervisión de ventas, seguimiento de ingresos y egresos, y optimización del proceso de facturación.</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7852" y="2833308"/>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1338269"/>
            <a:ext cx="7717800" cy="12967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4800" dirty="0">
                <a:solidFill>
                  <a:schemeClr val="accent2"/>
                </a:solidFill>
              </a:rPr>
              <a:t>IMPORTNACIA</a:t>
            </a:r>
            <a:br>
              <a:rPr lang="es-MX" sz="1050" dirty="0">
                <a:solidFill>
                  <a:schemeClr val="accent2"/>
                </a:solidFill>
              </a:rPr>
            </a:br>
            <a:r>
              <a:rPr lang="es-MX" sz="1050" dirty="0">
                <a:solidFill>
                  <a:schemeClr val="bg1"/>
                </a:solidFill>
              </a:rPr>
              <a:t>La implementación de un sistema de ingreso de facturación es de vital importancia debido a su capacidad para transformar y optimizar fundamentalmente los procesos operativos y estratégicos de la ferretería</a:t>
            </a:r>
            <a:endParaRPr sz="1050" dirty="0">
              <a:solidFill>
                <a:schemeClr val="bg1"/>
              </a:solidFill>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4461222"/>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461541"/>
      </a:lt2>
      <a:accent1>
        <a:srgbClr val="D328D7"/>
      </a:accent1>
      <a:accent2>
        <a:srgbClr val="B68FFF"/>
      </a:accent2>
      <a:accent3>
        <a:srgbClr val="959DFF"/>
      </a:accent3>
      <a:accent4>
        <a:srgbClr val="751D6C"/>
      </a:accent4>
      <a:accent5>
        <a:srgbClr val="FFFFFF"/>
      </a:accent5>
      <a:accent6>
        <a:srgbClr val="FFFFFF"/>
      </a:accent6>
      <a:hlink>
        <a:srgbClr val="B68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753</Words>
  <Application>Microsoft Office PowerPoint</Application>
  <PresentationFormat>Presentación en pantalla (16:9)</PresentationFormat>
  <Paragraphs>60</Paragraphs>
  <Slides>18</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PT Sans</vt:lpstr>
      <vt:lpstr>Arial</vt:lpstr>
      <vt:lpstr>Exo</vt:lpstr>
      <vt:lpstr>Roboto Condensed Light</vt:lpstr>
      <vt:lpstr>Data Center Business Plan by Slidesgo</vt:lpstr>
      <vt:lpstr>Sistema de control de ingresos y egresos Diseño de Aplicaciones de Escritorio</vt:lpstr>
      <vt:lpstr>Introducción </vt:lpstr>
      <vt:lpstr>OBJETIVO GENERAL</vt:lpstr>
      <vt:lpstr>Presentación de PowerPoint</vt:lpstr>
      <vt:lpstr>OBJETIVO ESPECIFICO</vt:lpstr>
      <vt:lpstr>Presentación de PowerPoint</vt:lpstr>
      <vt:lpstr>PLANTAMIENTO DEL PROBLEMA</vt:lpstr>
      <vt:lpstr>Presentación de PowerPoint</vt:lpstr>
      <vt:lpstr>IMPORTNACIA La implementación de un sistema de ingreso de facturación es de vital importancia debido a su capacidad para transformar y optimizar fundamentalmente los procesos operativos y estratégicos de la ferretería</vt:lpstr>
      <vt:lpstr>IMPORTANCIAS</vt:lpstr>
      <vt:lpstr>JUSTIFICACIÓN </vt:lpstr>
      <vt:lpstr>La implementación de un sistema de ingreso de facturación en "Ferretería Zelaya" se justifica de manera contundente debido a las siguientes razones:</vt:lpstr>
      <vt:lpstr>MARKETING ANALYSIS</vt:lpstr>
      <vt:lpstr>RESULTADOS ESPERADOS</vt:lpstr>
      <vt:lpstr>Eficiencia Operativa Mejorada</vt:lpstr>
      <vt:lpstr>LIMITANTES</vt:lpstr>
      <vt:lpstr>Presentación de PowerPoint</vt:lpstr>
      <vt:lpstr>¡GRACIAS! Agradecemos la atención prestada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ingresos y egresos Diseño de Aplicaciones de Escritorio</dc:title>
  <dc:creator>MINEDUCYT</dc:creator>
  <cp:lastModifiedBy>Yuli Dubon</cp:lastModifiedBy>
  <cp:revision>4</cp:revision>
  <dcterms:modified xsi:type="dcterms:W3CDTF">2023-11-15T18:58:50Z</dcterms:modified>
</cp:coreProperties>
</file>