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26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8" autoAdjust="0"/>
    <p:restoredTop sz="94852" autoAdjust="0"/>
  </p:normalViewPr>
  <p:slideViewPr>
    <p:cSldViewPr snapToGrid="0">
      <p:cViewPr varScale="1">
        <p:scale>
          <a:sx n="117" d="100"/>
          <a:sy n="117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Startar</a:t>
            </a:r>
            <a:r>
              <a:rPr lang="en-US" dirty="0"/>
              <a:t> o docker</a:t>
            </a:r>
          </a:p>
          <a:p>
            <a:r>
              <a:rPr lang="en-US" dirty="0"/>
              <a:t>- </a:t>
            </a:r>
            <a:r>
              <a:rPr lang="en-US" dirty="0" err="1"/>
              <a:t>Restaurar</a:t>
            </a:r>
            <a:r>
              <a:rPr lang="en-US" dirty="0"/>
              <a:t> o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57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Criar</a:t>
            </a:r>
            <a:r>
              <a:rPr lang="en-US" dirty="0"/>
              <a:t> as </a:t>
            </a:r>
            <a:r>
              <a:rPr lang="en-US" dirty="0" err="1"/>
              <a:t>entidades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7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Criar</a:t>
            </a:r>
            <a:r>
              <a:rPr lang="en-US" dirty="0"/>
              <a:t> as </a:t>
            </a:r>
            <a:r>
              <a:rPr lang="en-US" dirty="0" err="1"/>
              <a:t>entidades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1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Criar</a:t>
            </a:r>
            <a:r>
              <a:rPr lang="en-US" dirty="0"/>
              <a:t> as </a:t>
            </a:r>
            <a:r>
              <a:rPr lang="en-US" dirty="0" err="1"/>
              <a:t>entidades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0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58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04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Data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Context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Contextos...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Único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</a:t>
            </a:r>
            <a:r>
              <a:rPr lang="en-US" dirty="0">
                <a:latin typeface="Nunito" pitchFamily="2" charset="77"/>
              </a:rPr>
              <a:t> que o EF </a:t>
            </a:r>
            <a:r>
              <a:rPr lang="en-US" dirty="0" err="1">
                <a:latin typeface="Nunito" pitchFamily="2" charset="77"/>
              </a:rPr>
              <a:t>precisa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Define o “banco de dados”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memória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É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composto</a:t>
            </a:r>
            <a:r>
              <a:rPr lang="en-US" dirty="0">
                <a:latin typeface="Nunito" pitchFamily="2" charset="77"/>
              </a:rPr>
              <a:t> por </a:t>
            </a:r>
            <a:r>
              <a:rPr lang="en-US" dirty="0" err="1">
                <a:latin typeface="Nunito" pitchFamily="2" charset="77"/>
              </a:rPr>
              <a:t>subconjuntos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Chamados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DbSet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639E7-811D-4546-8F8C-B3D37EADA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8699" y="2602524"/>
            <a:ext cx="4946490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Nunito Light" pitchFamily="2" charset="0"/>
              </a:rPr>
              <a:t>DEMO</a:t>
            </a:r>
            <a:br>
              <a:rPr lang="pt-BR" sz="60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6000" dirty="0">
                <a:solidFill>
                  <a:schemeClr val="bg1"/>
                </a:solidFill>
                <a:latin typeface="Nunito" pitchFamily="2" charset="77"/>
              </a:rPr>
              <a:t>Preparando o ambiente</a:t>
            </a:r>
            <a:endParaRPr lang="pt-BR" sz="4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94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Nunito Light" pitchFamily="2" charset="0"/>
              </a:rPr>
              <a:t>DEMO</a:t>
            </a:r>
            <a:br>
              <a:rPr lang="pt-BR" sz="60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6000" dirty="0">
                <a:solidFill>
                  <a:schemeClr val="bg1"/>
                </a:solidFill>
                <a:latin typeface="Nunito" pitchFamily="2" charset="77"/>
              </a:rPr>
              <a:t>Criando as entidades</a:t>
            </a:r>
            <a:endParaRPr lang="pt-BR" sz="4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68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Nunito Light" pitchFamily="2" charset="0"/>
              </a:rPr>
              <a:t>DEMO</a:t>
            </a:r>
            <a:br>
              <a:rPr lang="pt-BR" sz="60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6000" dirty="0">
                <a:solidFill>
                  <a:schemeClr val="bg1"/>
                </a:solidFill>
                <a:latin typeface="Nunito" pitchFamily="2" charset="77"/>
              </a:rPr>
              <a:t>Criando o </a:t>
            </a:r>
            <a:r>
              <a:rPr lang="pt-BR" sz="6000" dirty="0" err="1">
                <a:solidFill>
                  <a:schemeClr val="bg1"/>
                </a:solidFill>
                <a:latin typeface="Nunito" pitchFamily="2" charset="77"/>
              </a:rPr>
              <a:t>DataContext</a:t>
            </a:r>
            <a:endParaRPr lang="pt-BR" sz="4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84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Nunito Light" pitchFamily="2" charset="0"/>
              </a:rPr>
              <a:t>DEMO</a:t>
            </a:r>
            <a:br>
              <a:rPr lang="pt-BR" sz="60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6000" dirty="0">
                <a:solidFill>
                  <a:schemeClr val="bg1"/>
                </a:solidFill>
                <a:latin typeface="Nunito" pitchFamily="2" charset="77"/>
              </a:rPr>
              <a:t>CRUD com EF Core</a:t>
            </a:r>
            <a:endParaRPr lang="pt-BR" sz="4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73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Mapeamento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889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Mapeamento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é?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Dê</a:t>
            </a:r>
            <a:r>
              <a:rPr lang="en-US" dirty="0">
                <a:latin typeface="Nunito" pitchFamily="2" charset="77"/>
              </a:rPr>
              <a:t>/Para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Diz</a:t>
            </a:r>
            <a:r>
              <a:rPr lang="en-US" dirty="0">
                <a:latin typeface="Nunito" pitchFamily="2" charset="77"/>
              </a:rPr>
              <a:t> qual </a:t>
            </a:r>
            <a:r>
              <a:rPr lang="en-US" dirty="0" err="1">
                <a:latin typeface="Nunito" pitchFamily="2" charset="77"/>
              </a:rPr>
              <a:t>classe</a:t>
            </a:r>
            <a:r>
              <a:rPr lang="en-US" dirty="0">
                <a:latin typeface="Nunito" pitchFamily="2" charset="77"/>
              </a:rPr>
              <a:t> no C# se </a:t>
            </a:r>
            <a:r>
              <a:rPr lang="en-US" dirty="0" err="1">
                <a:latin typeface="Nunito" pitchFamily="2" charset="77"/>
              </a:rPr>
              <a:t>refere</a:t>
            </a:r>
            <a:r>
              <a:rPr lang="en-US" dirty="0">
                <a:latin typeface="Nunito" pitchFamily="2" charset="77"/>
              </a:rPr>
              <a:t> a qual </a:t>
            </a:r>
            <a:r>
              <a:rPr lang="en-US" dirty="0" err="1">
                <a:latin typeface="Nunito" pitchFamily="2" charset="77"/>
              </a:rPr>
              <a:t>tabela</a:t>
            </a:r>
            <a:r>
              <a:rPr lang="en-US" dirty="0">
                <a:latin typeface="Nunito" pitchFamily="2" charset="77"/>
              </a:rPr>
              <a:t> no banco de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Diz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propriedades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classe</a:t>
            </a:r>
            <a:r>
              <a:rPr lang="en-US" dirty="0">
                <a:latin typeface="Nunito" pitchFamily="2" charset="77"/>
              </a:rPr>
              <a:t> se </a:t>
            </a:r>
            <a:r>
              <a:rPr lang="en-US" dirty="0" err="1">
                <a:latin typeface="Nunito" pitchFamily="2" charset="77"/>
              </a:rPr>
              <a:t>referem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quais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colunas</a:t>
            </a:r>
            <a:r>
              <a:rPr lang="en-US" dirty="0">
                <a:latin typeface="Nunito" pitchFamily="2" charset="77"/>
              </a:rPr>
              <a:t> da </a:t>
            </a:r>
            <a:r>
              <a:rPr lang="en-US" dirty="0" err="1">
                <a:latin typeface="Nunito" pitchFamily="2" charset="77"/>
              </a:rPr>
              <a:t>tabela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relacionada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Informa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tipos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Permite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gerar</a:t>
            </a:r>
            <a:r>
              <a:rPr lang="en-US" dirty="0">
                <a:latin typeface="Nunito" pitchFamily="2" charset="77"/>
              </a:rPr>
              <a:t> o banco </a:t>
            </a:r>
            <a:r>
              <a:rPr lang="en-US" dirty="0" err="1">
                <a:latin typeface="Nunito" pitchFamily="2" charset="77"/>
              </a:rPr>
              <a:t>automaticamente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E9C2205-0403-470A-B555-2C78D41EF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211" y="2367715"/>
            <a:ext cx="5404621" cy="38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Tipos de Mapeamento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Tipos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Fluent Mapping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Mapeamento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fluente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classe</a:t>
            </a:r>
            <a:r>
              <a:rPr lang="en-US" dirty="0">
                <a:latin typeface="Nunito" pitchFamily="2" charset="77"/>
              </a:rPr>
              <a:t> externa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“</a:t>
            </a:r>
            <a:r>
              <a:rPr lang="en-US" dirty="0" err="1">
                <a:latin typeface="Nunito" pitchFamily="2" charset="77"/>
              </a:rPr>
              <a:t>polui</a:t>
            </a:r>
            <a:r>
              <a:rPr lang="en-US" dirty="0">
                <a:latin typeface="Nunito" pitchFamily="2" charset="77"/>
              </a:rPr>
              <a:t>” a </a:t>
            </a:r>
            <a:r>
              <a:rPr lang="en-US" dirty="0" err="1">
                <a:latin typeface="Nunito" pitchFamily="2" charset="77"/>
              </a:rPr>
              <a:t>classe</a:t>
            </a:r>
            <a:r>
              <a:rPr lang="en-US" dirty="0">
                <a:latin typeface="Nunito" pitchFamily="2" charset="77"/>
              </a:rPr>
              <a:t> principal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cria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dependências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classe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projeto</a:t>
            </a:r>
            <a:r>
              <a:rPr lang="en-US" dirty="0">
                <a:latin typeface="Nunito" pitchFamily="2" charset="77"/>
              </a:rPr>
              <a:t> principal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Data Annotations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Feitos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diretamente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nas</a:t>
            </a:r>
            <a:r>
              <a:rPr lang="en-US" dirty="0">
                <a:latin typeface="Nunito" pitchFamily="2" charset="77"/>
              </a:rPr>
              <a:t> classes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simples e </a:t>
            </a:r>
            <a:r>
              <a:rPr lang="en-US" dirty="0" err="1">
                <a:latin typeface="Nunito" pitchFamily="2" charset="77"/>
              </a:rPr>
              <a:t>diretos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Dependem</a:t>
            </a:r>
            <a:r>
              <a:rPr lang="en-US" dirty="0">
                <a:latin typeface="Nunito" pitchFamily="2" charset="77"/>
              </a:rPr>
              <a:t> do </a:t>
            </a:r>
            <a:r>
              <a:rPr lang="en-US" dirty="0" err="1">
                <a:latin typeface="Nunito" pitchFamily="2" charset="77"/>
              </a:rPr>
              <a:t>System.ComponentModel.DataAnnotations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Alguns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dependem</a:t>
            </a:r>
            <a:r>
              <a:rPr lang="en-US" dirty="0">
                <a:latin typeface="Nunito" pitchFamily="2" charset="77"/>
              </a:rPr>
              <a:t> do </a:t>
            </a:r>
            <a:r>
              <a:rPr lang="en-US" dirty="0" err="1">
                <a:latin typeface="Nunito" pitchFamily="2" charset="77"/>
              </a:rPr>
              <a:t>Microsoft.EntityFrameworkCore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também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59E6B2B-25FB-4AE5-8268-83A14DE64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3963" y="2364377"/>
            <a:ext cx="48477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Fundamentos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do Entity Framework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Introdução e imersão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Mapeamento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Relacionamentos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CRUD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Migrations</a:t>
            </a:r>
            <a:endParaRPr lang="pt-BR" sz="2000" dirty="0">
              <a:solidFill>
                <a:schemeClr val="bg1"/>
              </a:solidFill>
              <a:latin typeface="Nunito" pitchFamily="2" charset="77"/>
            </a:endParaRP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Performance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Ferramentas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  <a:latin typeface="Nunito" pitchFamily="2" charset="77"/>
              </a:rPr>
              <a:t>Ferramentas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Nunito" pitchFamily="2" charset="77"/>
              </a:rPr>
              <a:t>Antes de começar...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Este curso faz parte da carreira .NET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Nunito" pitchFamily="2" charset="77"/>
              </a:rPr>
              <a:t>Fundamentos C#, OOP, SQL Server, Dapper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Windows, Mac ou Linux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.NET 5 ou superior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Azure Data Studio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SQL Server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Nunito" pitchFamily="2" charset="77"/>
              </a:rPr>
              <a:t>Visual Studio Code</a:t>
            </a:r>
          </a:p>
          <a:p>
            <a:pPr marL="285750" indent="-285750">
              <a:buFontTx/>
              <a:buChar char="-"/>
            </a:pPr>
            <a:endParaRPr lang="en-US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D3741A1-B4D0-544F-B638-2D4F90990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9881" y="2986551"/>
            <a:ext cx="4234041" cy="31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ORMs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5791200" y="2760374"/>
            <a:ext cx="5660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>
                <a:latin typeface="Nunito" pitchFamily="2" charset="77"/>
              </a:rPr>
              <a:t>Object</a:t>
            </a:r>
            <a:r>
              <a:rPr lang="pt-BR" b="1" dirty="0">
                <a:latin typeface="Nunito" pitchFamily="2" charset="77"/>
              </a:rPr>
              <a:t>/</a:t>
            </a:r>
            <a:r>
              <a:rPr lang="pt-BR" b="1" dirty="0" err="1">
                <a:latin typeface="Nunito" pitchFamily="2" charset="77"/>
              </a:rPr>
              <a:t>Relational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Mapping</a:t>
            </a:r>
            <a:endParaRPr lang="pt-BR" b="1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Mapeamento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</a:t>
            </a:r>
            <a:r>
              <a:rPr lang="en-US" dirty="0">
                <a:latin typeface="Nunito" pitchFamily="2" charset="77"/>
              </a:rPr>
              <a:t>/</a:t>
            </a:r>
            <a:r>
              <a:rPr lang="en-US" dirty="0" err="1">
                <a:latin typeface="Nunito" pitchFamily="2" charset="77"/>
              </a:rPr>
              <a:t>Relacional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Responsável</a:t>
            </a:r>
            <a:r>
              <a:rPr lang="en-US" dirty="0">
                <a:latin typeface="Nunito" pitchFamily="2" charset="77"/>
              </a:rPr>
              <a:t> por </a:t>
            </a:r>
            <a:r>
              <a:rPr lang="en-US" dirty="0" err="1">
                <a:latin typeface="Nunito" pitchFamily="2" charset="77"/>
              </a:rPr>
              <a:t>fazer</a:t>
            </a:r>
            <a:r>
              <a:rPr lang="en-US" dirty="0">
                <a:latin typeface="Nunito" pitchFamily="2" charset="77"/>
              </a:rPr>
              <a:t> o “</a:t>
            </a:r>
            <a:r>
              <a:rPr lang="en-US" dirty="0" err="1">
                <a:latin typeface="Nunito" pitchFamily="2" charset="77"/>
              </a:rPr>
              <a:t>dê</a:t>
            </a:r>
            <a:r>
              <a:rPr lang="en-US" dirty="0">
                <a:latin typeface="Nunito" pitchFamily="2" charset="77"/>
              </a:rPr>
              <a:t>-para”</a:t>
            </a:r>
          </a:p>
          <a:p>
            <a:pPr algn="r"/>
            <a:r>
              <a:rPr lang="en-US" dirty="0" err="1">
                <a:latin typeface="Nunito" pitchFamily="2" charset="77"/>
              </a:rPr>
              <a:t>Parte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essencial</a:t>
            </a:r>
            <a:r>
              <a:rPr lang="en-US" dirty="0">
                <a:latin typeface="Nunito" pitchFamily="2" charset="77"/>
              </a:rPr>
              <a:t> do Entity Framework</a:t>
            </a:r>
          </a:p>
          <a:p>
            <a:pPr algn="r"/>
            <a:r>
              <a:rPr lang="en-US" dirty="0">
                <a:latin typeface="Nunito" pitchFamily="2" charset="77"/>
              </a:rPr>
              <a:t>Similar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Dapper</a:t>
            </a: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227298-D986-2849-BFE2-FF7D59A32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948" y="2602522"/>
            <a:ext cx="4694719" cy="38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3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Entity</a:t>
            </a:r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 Framework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Um Framework...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Conjunto de </a:t>
            </a:r>
            <a:r>
              <a:rPr lang="en-US" dirty="0" err="1">
                <a:latin typeface="Nunito" pitchFamily="2" charset="77"/>
              </a:rPr>
              <a:t>bibliotecas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Muito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poderoso</a:t>
            </a:r>
            <a:r>
              <a:rPr lang="en-US" dirty="0">
                <a:latin typeface="Nunito" pitchFamily="2" charset="77"/>
              </a:rPr>
              <a:t> que o Dapper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</a:t>
            </a:r>
            <a:r>
              <a:rPr lang="en-US" dirty="0">
                <a:latin typeface="Nunito" pitchFamily="2" charset="77"/>
              </a:rPr>
              <a:t> e </a:t>
            </a:r>
            <a:r>
              <a:rPr lang="en-US" dirty="0" err="1">
                <a:latin typeface="Nunito" pitchFamily="2" charset="77"/>
              </a:rPr>
              <a:t>mais</a:t>
            </a:r>
            <a:r>
              <a:rPr lang="en-US" dirty="0">
                <a:latin typeface="Nunito" pitchFamily="2" charset="77"/>
              </a:rPr>
              <a:t> “</a:t>
            </a:r>
            <a:r>
              <a:rPr lang="en-US" dirty="0" err="1">
                <a:latin typeface="Nunito" pitchFamily="2" charset="77"/>
              </a:rPr>
              <a:t>pesado</a:t>
            </a:r>
            <a:r>
              <a:rPr lang="en-US" dirty="0">
                <a:latin typeface="Nunito" pitchFamily="2" charset="77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Permite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com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CRUD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Migrações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77D88D-D692-BB49-A465-1773EB9B5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3888" y="2936630"/>
            <a:ext cx="4867884" cy="30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Abordagens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5791200" y="2760374"/>
            <a:ext cx="5660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err="1">
                <a:latin typeface="Nunito" pitchFamily="2" charset="77"/>
              </a:rPr>
              <a:t>Database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First</a:t>
            </a:r>
            <a:endParaRPr lang="pt-BR" b="1" dirty="0">
              <a:latin typeface="Nunito" pitchFamily="2" charset="77"/>
            </a:endParaRPr>
          </a:p>
          <a:p>
            <a:pPr algn="r"/>
            <a:r>
              <a:rPr lang="en-US" dirty="0">
                <a:latin typeface="Nunito" pitchFamily="2" charset="77"/>
              </a:rPr>
              <a:t>O banco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está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feito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Mapeamos</a:t>
            </a:r>
            <a:r>
              <a:rPr lang="en-US" dirty="0">
                <a:latin typeface="Nunito" pitchFamily="2" charset="77"/>
              </a:rPr>
              <a:t> o que </a:t>
            </a:r>
            <a:r>
              <a:rPr lang="en-US" dirty="0" err="1">
                <a:latin typeface="Nunito" pitchFamily="2" charset="77"/>
              </a:rPr>
              <a:t>existe</a:t>
            </a:r>
            <a:r>
              <a:rPr lang="en-US" dirty="0">
                <a:latin typeface="Nunito" pitchFamily="2" charset="77"/>
              </a:rPr>
              <a:t> para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novos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criados</a:t>
            </a:r>
            <a:endParaRPr lang="en-US" dirty="0">
              <a:latin typeface="Nunito" pitchFamily="2" charset="77"/>
            </a:endParaRPr>
          </a:p>
          <a:p>
            <a:pPr algn="r"/>
            <a:endParaRPr lang="en-US" dirty="0">
              <a:latin typeface="Nunito" pitchFamily="2" charset="77"/>
            </a:endParaRPr>
          </a:p>
          <a:p>
            <a:pPr algn="r"/>
            <a:r>
              <a:rPr lang="en-US" b="1" dirty="0">
                <a:latin typeface="Nunito" pitchFamily="2" charset="77"/>
              </a:rPr>
              <a:t>Code First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Também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conhecida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como</a:t>
            </a:r>
            <a:r>
              <a:rPr lang="en-US" dirty="0">
                <a:latin typeface="Nunito" pitchFamily="2" charset="77"/>
              </a:rPr>
              <a:t> Model First</a:t>
            </a:r>
          </a:p>
          <a:p>
            <a:pPr algn="r"/>
            <a:r>
              <a:rPr lang="en-US" dirty="0" err="1">
                <a:latin typeface="Nunito" pitchFamily="2" charset="77"/>
              </a:rPr>
              <a:t>Começamos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pelo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código</a:t>
            </a:r>
            <a:endParaRPr lang="en-US" dirty="0">
              <a:latin typeface="Nunito" pitchFamily="2" charset="77"/>
            </a:endParaRPr>
          </a:p>
          <a:p>
            <a:pPr algn="r"/>
            <a:r>
              <a:rPr lang="en-US" dirty="0" err="1">
                <a:latin typeface="Nunito" pitchFamily="2" charset="77"/>
              </a:rPr>
              <a:t>Geramos</a:t>
            </a:r>
            <a:r>
              <a:rPr lang="en-US" dirty="0">
                <a:latin typeface="Nunito" pitchFamily="2" charset="77"/>
              </a:rPr>
              <a:t> o banco </a:t>
            </a:r>
            <a:r>
              <a:rPr lang="en-US" dirty="0" err="1">
                <a:latin typeface="Nunito" pitchFamily="2" charset="77"/>
              </a:rPr>
              <a:t>automaticamente</a:t>
            </a:r>
            <a:r>
              <a:rPr lang="en-US" dirty="0">
                <a:latin typeface="Nunito" pitchFamily="2" charset="77"/>
              </a:rPr>
              <a:t> via Migrations</a:t>
            </a:r>
          </a:p>
          <a:p>
            <a:pPr algn="r"/>
            <a:r>
              <a:rPr lang="en-US" dirty="0" err="1">
                <a:latin typeface="Nunito" pitchFamily="2" charset="77"/>
              </a:rPr>
              <a:t>Modelo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amplamente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usado</a:t>
            </a:r>
            <a:endParaRPr lang="en-US" dirty="0">
              <a:latin typeface="Nunito" pitchFamily="2" charset="77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en-US" dirty="0">
              <a:latin typeface="Montserrat Light" panose="00000400000000000000" pitchFamily="2" charset="0"/>
            </a:endParaRPr>
          </a:p>
          <a:p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5E05835-F487-C741-9204-E85665CB0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193" y="2338753"/>
            <a:ext cx="4983107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355</Words>
  <Application>Microsoft Office PowerPoint</Application>
  <PresentationFormat>Widescreen</PresentationFormat>
  <Paragraphs>106</Paragraphs>
  <Slides>18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 Light</vt:lpstr>
      <vt:lpstr>Nunito</vt:lpstr>
      <vt:lpstr>Nunito Light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Ferramentas</vt:lpstr>
      <vt:lpstr>Ferramentas</vt:lpstr>
      <vt:lpstr>ORMs</vt:lpstr>
      <vt:lpstr>Entity Framework</vt:lpstr>
      <vt:lpstr>Abordagens</vt:lpstr>
      <vt:lpstr>Data Context</vt:lpstr>
      <vt:lpstr>DEMO Preparando o ambiente</vt:lpstr>
      <vt:lpstr>DEMO Criando as entidades</vt:lpstr>
      <vt:lpstr>DEMO Criando o DataContext</vt:lpstr>
      <vt:lpstr>DEMO CRUD com EF Core</vt:lpstr>
      <vt:lpstr>Mapeamento</vt:lpstr>
      <vt:lpstr>Mapeamento</vt:lpstr>
      <vt:lpstr>Tipos de Mapeamento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84</cp:revision>
  <dcterms:created xsi:type="dcterms:W3CDTF">2018-07-18T17:51:39Z</dcterms:created>
  <dcterms:modified xsi:type="dcterms:W3CDTF">2021-08-12T08:54:04Z</dcterms:modified>
</cp:coreProperties>
</file>