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6" r:id="rId10"/>
    <p:sldId id="265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Hpone" initials="GH" lastIdx="1" clrIdx="0">
    <p:extLst>
      <p:ext uri="{19B8F6BF-5375-455C-9EA6-DF929625EA0E}">
        <p15:presenceInfo xmlns:p15="http://schemas.microsoft.com/office/powerpoint/2012/main" userId="e73c8618bfc8ee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0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9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9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5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s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785365"/>
            <a:ext cx="8637073" cy="2541431"/>
          </a:xfrm>
        </p:spPr>
        <p:txBody>
          <a:bodyPr/>
          <a:lstStyle/>
          <a:p>
            <a:r>
              <a:rPr lang="en-US" dirty="0"/>
              <a:t>Online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Recommend for Public Speaking Events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674C-F1FF-470F-9D4E-B25A7F0C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more?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6483-DEEC-4008-A3FB-0EB6430E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Our program is free for all </a:t>
            </a:r>
          </a:p>
          <a:p>
            <a:r>
              <a:rPr lang="en-CA" dirty="0"/>
              <a:t>We don’t ask for your personal information</a:t>
            </a:r>
          </a:p>
          <a:p>
            <a:r>
              <a:rPr lang="en-CA" dirty="0"/>
              <a:t>We don’t charge you for using our program</a:t>
            </a:r>
          </a:p>
          <a:p>
            <a:r>
              <a:rPr lang="en-CA" dirty="0"/>
              <a:t>If you want to support our work, you can just simply subscribe our official page via </a:t>
            </a:r>
            <a:r>
              <a:rPr lang="en-CA" dirty="0" err="1"/>
              <a:t>facebook</a:t>
            </a:r>
            <a:r>
              <a:rPr lang="en-CA" dirty="0"/>
              <a:t> or YouTube!</a:t>
            </a:r>
          </a:p>
          <a:p>
            <a:r>
              <a:rPr lang="en-CA" dirty="0"/>
              <a:t>By sharing our program to your colleagues and friends , you will be making their lives become as easy as yours!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72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5911-C127-4B42-960B-51BA1BDE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Please feel free to ask us any questions you want!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2B451-2F9B-4E4A-9F08-002CF5976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59" y="2016125"/>
            <a:ext cx="6139806" cy="3449638"/>
          </a:xfrm>
        </p:spPr>
      </p:pic>
    </p:spTree>
    <p:extLst>
      <p:ext uri="{BB962C8B-B14F-4D97-AF65-F5344CB8AC3E}">
        <p14:creationId xmlns:p14="http://schemas.microsoft.com/office/powerpoint/2010/main" val="37707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3B0-98E1-404C-B9D2-23016BAB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further details 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A81D-0404-4DE3-BD7A-0DEDFED2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Please visit our official website at </a:t>
            </a:r>
            <a:r>
              <a:rPr lang="en-CA" dirty="0">
                <a:hlinkClick r:id="rId2"/>
              </a:rPr>
              <a:t>www.OBSP.com</a:t>
            </a:r>
            <a:endParaRPr lang="en-CA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0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B468-F523-4684-A569-33DC8D85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Thank you so much for giving us your time!!!</a:t>
            </a:r>
            <a:br>
              <a:rPr lang="en-CA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8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1A1B-86DC-40FC-94F3-1D2ACC0B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tired and confused planning for the upcoming public speaking event?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FBF88-A765-4E9D-98BC-55ACF6D2D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28" y="2016125"/>
            <a:ext cx="7040269" cy="3449638"/>
          </a:xfrm>
        </p:spPr>
      </p:pic>
    </p:spTree>
    <p:extLst>
      <p:ext uri="{BB962C8B-B14F-4D97-AF65-F5344CB8AC3E}">
        <p14:creationId xmlns:p14="http://schemas.microsoft.com/office/powerpoint/2010/main" val="34116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D73C-37B7-4278-8682-249E76C6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Way too busy to plan it yourself?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10D74-DB23-4FD5-9301-8A6F78968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04" y="2016125"/>
            <a:ext cx="4902117" cy="3449638"/>
          </a:xfrm>
        </p:spPr>
      </p:pic>
    </p:spTree>
    <p:extLst>
      <p:ext uri="{BB962C8B-B14F-4D97-AF65-F5344CB8AC3E}">
        <p14:creationId xmlns:p14="http://schemas.microsoft.com/office/powerpoint/2010/main" val="30862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5502-B876-448E-9C6A-5B66D064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Then, you ,my friend, have come to the right place!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D154B-0C11-4362-BB7B-FC1001945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5"/>
            <a:ext cx="9603274" cy="4274672"/>
          </a:xfrm>
        </p:spPr>
      </p:pic>
    </p:spTree>
    <p:extLst>
      <p:ext uri="{BB962C8B-B14F-4D97-AF65-F5344CB8AC3E}">
        <p14:creationId xmlns:p14="http://schemas.microsoft.com/office/powerpoint/2010/main" val="2544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62E1-06D9-490D-A6C8-F9748C9E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our program does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1E94-0E5C-4436-B3C5-399D7042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wrote a program to make it easier for people like you</a:t>
            </a:r>
            <a:endParaRPr lang="en-AU" dirty="0"/>
          </a:p>
          <a:p>
            <a:r>
              <a:rPr lang="en-AU" dirty="0"/>
              <a:t>By using our program, you can make your own seating plans without breaking a sweat!</a:t>
            </a:r>
          </a:p>
          <a:p>
            <a:r>
              <a:rPr lang="en-AU" dirty="0"/>
              <a:t>Thanks to the online booking system, we made it convenient for people to just simply choose the seats they want to sit</a:t>
            </a:r>
          </a:p>
          <a:p>
            <a:r>
              <a:rPr lang="en-AU" dirty="0"/>
              <a:t>No more wasted seats</a:t>
            </a:r>
          </a:p>
          <a:p>
            <a:r>
              <a:rPr lang="en-AU" dirty="0"/>
              <a:t>No more people standing at the back of the room due to insufficient seats</a:t>
            </a:r>
          </a:p>
          <a:p>
            <a:r>
              <a:rPr lang="en-AU" dirty="0"/>
              <a:t>No more wasting your time and energy on making the plans yourself!</a:t>
            </a:r>
          </a:p>
        </p:txBody>
      </p:sp>
    </p:spTree>
    <p:extLst>
      <p:ext uri="{BB962C8B-B14F-4D97-AF65-F5344CB8AC3E}">
        <p14:creationId xmlns:p14="http://schemas.microsoft.com/office/powerpoint/2010/main" val="79129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0E6-4C05-4C10-9BE9-8234FA2C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speaking event</a:t>
            </a:r>
            <a:br>
              <a:rPr lang="en-CA" dirty="0"/>
            </a:br>
            <a:br>
              <a:rPr lang="en-CA" dirty="0"/>
            </a:b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47B30E-0DE2-4851-A00B-85F9EFC14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63" y="1556544"/>
            <a:ext cx="5905500" cy="31432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A6B0A-2291-42A2-A918-2C009129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Public Speaking Event is really important and making it a convenient one for both the speakers and the listeners is a must! To make it a convenient one you must be accurate in everything!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59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4346-D32E-4EE3-9FB3-CF248C99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Insufficient seats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EDDF2C-CA9C-470D-9FA1-ADC8DFC25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656878"/>
            <a:ext cx="6013450" cy="29425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2ACD3-FE7D-4F62-937F-97DB4473E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Not having enough seats or having too many seats and too little people can ruin a good public speaking event!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61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4AC5-DD34-4223-AACF-F2404B9D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Seating plan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72CB1-C3EA-46F7-BA0A-8270CAA50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003417"/>
            <a:ext cx="6013450" cy="42495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3FAD9-7561-4C29-9D99-D2FDC1F7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By using our program, you can make your own seating plans within only 10 minutes’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08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3AA9-C024-499B-98DD-091E6409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Online booking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4C2084-4AC0-416F-8E49-C95BACBAF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57" y="798513"/>
            <a:ext cx="454191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C9BC8-FA80-417B-BFBF-FA23AE132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Thanks to our online booking system, the listeners can conveniently book seats. In addition, you can also see how many seats have been taken and make any adjustment that you </a:t>
            </a:r>
            <a:r>
              <a:rPr lang="en-CA" dirty="0" err="1"/>
              <a:t>wnat</a:t>
            </a:r>
            <a:r>
              <a:rPr lang="en-CA" dirty="0"/>
              <a:t>.!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872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351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Online Booking System</vt:lpstr>
      <vt:lpstr>tired and confused planning for the upcoming public speaking event?</vt:lpstr>
      <vt:lpstr>Way too busy to plan it yourself?</vt:lpstr>
      <vt:lpstr>Then, you ,my friend, have come to the right place!</vt:lpstr>
      <vt:lpstr>What our program does</vt:lpstr>
      <vt:lpstr>Public speaking event  </vt:lpstr>
      <vt:lpstr>Insufficient seats</vt:lpstr>
      <vt:lpstr>Seating plan</vt:lpstr>
      <vt:lpstr>Online booking</vt:lpstr>
      <vt:lpstr>What’s more?</vt:lpstr>
      <vt:lpstr>Please feel free to ask us any questions you want!</vt:lpstr>
      <vt:lpstr>For further details :</vt:lpstr>
      <vt:lpstr>Thank you so much for giving us your time!!!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Kaung Zan Phone</dc:creator>
  <cp:lastModifiedBy>George Hpone</cp:lastModifiedBy>
  <cp:revision>5</cp:revision>
  <dcterms:created xsi:type="dcterms:W3CDTF">2019-07-21T02:58:36Z</dcterms:created>
  <dcterms:modified xsi:type="dcterms:W3CDTF">2019-07-21T03:37:47Z</dcterms:modified>
</cp:coreProperties>
</file>