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68D7-EBCB-4817-B3FF-780BF355B3E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1E2D-F192-41F0-96A3-0CFDB63D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3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68D7-EBCB-4817-B3FF-780BF355B3E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1E2D-F192-41F0-96A3-0CFDB63D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68D7-EBCB-4817-B3FF-780BF355B3E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1E2D-F192-41F0-96A3-0CFDB63D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2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68D7-EBCB-4817-B3FF-780BF355B3E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1E2D-F192-41F0-96A3-0CFDB63D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3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68D7-EBCB-4817-B3FF-780BF355B3E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1E2D-F192-41F0-96A3-0CFDB63D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68D7-EBCB-4817-B3FF-780BF355B3E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1E2D-F192-41F0-96A3-0CFDB63D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6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68D7-EBCB-4817-B3FF-780BF355B3E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1E2D-F192-41F0-96A3-0CFDB63D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8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68D7-EBCB-4817-B3FF-780BF355B3E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1E2D-F192-41F0-96A3-0CFDB63D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0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68D7-EBCB-4817-B3FF-780BF355B3E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1E2D-F192-41F0-96A3-0CFDB63D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68D7-EBCB-4817-B3FF-780BF355B3E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1E2D-F192-41F0-96A3-0CFDB63D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4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68D7-EBCB-4817-B3FF-780BF355B3E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1E2D-F192-41F0-96A3-0CFDB63D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1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68D7-EBCB-4817-B3FF-780BF355B3E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D1E2D-F192-41F0-96A3-0CFDB63D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9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5890" y="2514788"/>
            <a:ext cx="6338275" cy="4587317"/>
            <a:chOff x="742530" y="884475"/>
            <a:chExt cx="7782905" cy="5632865"/>
          </a:xfrm>
        </p:grpSpPr>
        <p:grpSp>
          <p:nvGrpSpPr>
            <p:cNvPr id="5" name="组合 4"/>
            <p:cNvGrpSpPr/>
            <p:nvPr/>
          </p:nvGrpSpPr>
          <p:grpSpPr>
            <a:xfrm>
              <a:off x="774049" y="3264616"/>
              <a:ext cx="2661684" cy="1487786"/>
              <a:chOff x="4251119" y="1643721"/>
              <a:chExt cx="3378180" cy="1888281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4321322" y="1961400"/>
                <a:ext cx="3307977" cy="1570602"/>
                <a:chOff x="4105835" y="3875457"/>
                <a:chExt cx="3307977" cy="1570602"/>
              </a:xfrm>
            </p:grpSpPr>
            <p:sp>
              <p:nvSpPr>
                <p:cNvPr id="83" name="矩形 82"/>
                <p:cNvSpPr/>
                <p:nvPr/>
              </p:nvSpPr>
              <p:spPr>
                <a:xfrm>
                  <a:off x="4105835" y="3948953"/>
                  <a:ext cx="3307977" cy="149710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4326158" y="5148582"/>
                  <a:ext cx="626616" cy="2958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smtClean="0"/>
                    <a:t>Console</a:t>
                  </a:r>
                  <a:endParaRPr lang="en-US" sz="800" dirty="0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6358630" y="5146627"/>
                  <a:ext cx="719564" cy="2958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err="1" smtClean="0"/>
                    <a:t>Mgmt</a:t>
                  </a:r>
                  <a:endParaRPr lang="en-US" sz="800" dirty="0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287437" y="5150223"/>
                  <a:ext cx="736531" cy="2958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smtClean="0"/>
                    <a:t>Back-plane port</a:t>
                  </a:r>
                  <a:endParaRPr lang="en-US" sz="800" dirty="0"/>
                </a:p>
              </p:txBody>
            </p:sp>
            <p:grpSp>
              <p:nvGrpSpPr>
                <p:cNvPr id="87" name="组合 86"/>
                <p:cNvGrpSpPr/>
                <p:nvPr/>
              </p:nvGrpSpPr>
              <p:grpSpPr>
                <a:xfrm>
                  <a:off x="4458570" y="3875457"/>
                  <a:ext cx="2558101" cy="748032"/>
                  <a:chOff x="4458570" y="3875457"/>
                  <a:chExt cx="2558101" cy="748032"/>
                </a:xfrm>
              </p:grpSpPr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4747201" y="4215779"/>
                    <a:ext cx="2046655" cy="4077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100" dirty="0" smtClean="0"/>
                      <a:t>Front-panel ports</a:t>
                    </a:r>
                    <a:endParaRPr lang="en-US" sz="1100" dirty="0"/>
                  </a:p>
                </p:txBody>
              </p:sp>
              <p:grpSp>
                <p:nvGrpSpPr>
                  <p:cNvPr id="89" name="组合 88"/>
                  <p:cNvGrpSpPr/>
                  <p:nvPr/>
                </p:nvGrpSpPr>
                <p:grpSpPr>
                  <a:xfrm>
                    <a:off x="4458570" y="3875457"/>
                    <a:ext cx="2558101" cy="374970"/>
                    <a:chOff x="4458570" y="3875457"/>
                    <a:chExt cx="2558101" cy="374970"/>
                  </a:xfrm>
                </p:grpSpPr>
                <p:grpSp>
                  <p:nvGrpSpPr>
                    <p:cNvPr id="90" name="组合 89"/>
                    <p:cNvGrpSpPr/>
                    <p:nvPr/>
                  </p:nvGrpSpPr>
                  <p:grpSpPr>
                    <a:xfrm>
                      <a:off x="4458570" y="3948953"/>
                      <a:ext cx="2558101" cy="301474"/>
                      <a:chOff x="4458570" y="3948953"/>
                      <a:chExt cx="2558101" cy="301474"/>
                    </a:xfrm>
                  </p:grpSpPr>
                  <p:sp>
                    <p:nvSpPr>
                      <p:cNvPr id="92" name="矩形 91"/>
                      <p:cNvSpPr/>
                      <p:nvPr/>
                    </p:nvSpPr>
                    <p:spPr>
                      <a:xfrm>
                        <a:off x="4458570" y="3954591"/>
                        <a:ext cx="317421" cy="29583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3" name="矩形 92"/>
                      <p:cNvSpPr/>
                      <p:nvPr/>
                    </p:nvSpPr>
                    <p:spPr>
                      <a:xfrm>
                        <a:off x="4970015" y="3951135"/>
                        <a:ext cx="317421" cy="29583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" name="矩形 93"/>
                      <p:cNvSpPr/>
                      <p:nvPr/>
                    </p:nvSpPr>
                    <p:spPr>
                      <a:xfrm>
                        <a:off x="5481460" y="3953435"/>
                        <a:ext cx="317421" cy="29583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5" name="矩形 94"/>
                      <p:cNvSpPr/>
                      <p:nvPr/>
                    </p:nvSpPr>
                    <p:spPr>
                      <a:xfrm>
                        <a:off x="6699250" y="3948953"/>
                        <a:ext cx="317421" cy="29583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91" name="文本框 90"/>
                    <p:cNvSpPr txBox="1"/>
                    <p:nvPr/>
                  </p:nvSpPr>
                  <p:spPr>
                    <a:xfrm>
                      <a:off x="6089379" y="3875457"/>
                      <a:ext cx="381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82" name="文本框 81"/>
              <p:cNvSpPr txBox="1"/>
              <p:nvPr/>
            </p:nvSpPr>
            <p:spPr>
              <a:xfrm>
                <a:off x="4251119" y="1643721"/>
                <a:ext cx="670156" cy="431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VM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777572" y="4989477"/>
              <a:ext cx="6212777" cy="993153"/>
              <a:chOff x="1261666" y="5025337"/>
              <a:chExt cx="6212777" cy="993153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313456" y="5373664"/>
                <a:ext cx="6160987" cy="64482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6065203" y="5377837"/>
                <a:ext cx="613089" cy="2871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PTF-m</a:t>
                </a:r>
                <a:endParaRPr lang="en-US" sz="800" dirty="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479617" y="5377837"/>
                <a:ext cx="764829" cy="2871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VM-</a:t>
                </a:r>
                <a:r>
                  <a:rPr lang="en-US" altLang="zh-CN" sz="800" dirty="0" err="1" smtClean="0"/>
                  <a:t>mgmt</a:t>
                </a:r>
                <a:endParaRPr lang="en-US" sz="800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2367126" y="5377834"/>
                <a:ext cx="764829" cy="2871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VM-</a:t>
                </a:r>
                <a:r>
                  <a:rPr lang="en-US" altLang="zh-CN" sz="800" dirty="0" err="1" smtClean="0"/>
                  <a:t>mgmt</a:t>
                </a:r>
                <a:endParaRPr lang="en-US" sz="800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256562" y="5377706"/>
                <a:ext cx="764829" cy="2871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VM-</a:t>
                </a:r>
                <a:r>
                  <a:rPr lang="en-US" altLang="zh-CN" sz="800" dirty="0" err="1" smtClean="0"/>
                  <a:t>mgmt</a:t>
                </a:r>
                <a:endParaRPr lang="en-US" sz="800" dirty="0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1261666" y="5025337"/>
                <a:ext cx="1293275" cy="340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b</a:t>
                </a:r>
                <a:r>
                  <a:rPr lang="en-US" altLang="zh-CN" sz="1200" b="1" dirty="0" smtClean="0"/>
                  <a:t>r1(bridge)</a:t>
                </a:r>
                <a:endParaRPr lang="en-US" sz="1200" b="1" dirty="0" smtClean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739722" y="5729093"/>
                <a:ext cx="1468583" cy="2871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Management port</a:t>
                </a:r>
                <a:endParaRPr lang="en-US" sz="1000" dirty="0"/>
              </a:p>
            </p:txBody>
          </p:sp>
        </p:grpSp>
        <p:cxnSp>
          <p:nvCxnSpPr>
            <p:cNvPr id="7" name="直接箭头连接符 6"/>
            <p:cNvCxnSpPr>
              <a:stCxn id="85" idx="2"/>
              <a:endCxn id="78" idx="0"/>
            </p:cNvCxnSpPr>
            <p:nvPr/>
          </p:nvCxnSpPr>
          <p:spPr>
            <a:xfrm>
              <a:off x="2887825" y="4749569"/>
              <a:ext cx="267059" cy="59227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5131473" y="4749569"/>
              <a:ext cx="860306" cy="592408"/>
              <a:chOff x="5615567" y="4749569"/>
              <a:chExt cx="860306" cy="592408"/>
            </a:xfrm>
          </p:grpSpPr>
          <p:cxnSp>
            <p:nvCxnSpPr>
              <p:cNvPr id="72" name="直接箭头连接符 71"/>
              <p:cNvCxnSpPr>
                <a:stCxn id="48" idx="2"/>
                <a:endCxn id="75" idx="0"/>
              </p:cNvCxnSpPr>
              <p:nvPr/>
            </p:nvCxnSpPr>
            <p:spPr>
              <a:xfrm>
                <a:off x="5615567" y="4749569"/>
                <a:ext cx="756182" cy="59240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文本框 72"/>
              <p:cNvSpPr txBox="1"/>
              <p:nvPr/>
            </p:nvSpPr>
            <p:spPr>
              <a:xfrm>
                <a:off x="5654533" y="4893010"/>
                <a:ext cx="821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veth</a:t>
                </a:r>
                <a:r>
                  <a:rPr lang="en-US" sz="1000" dirty="0" smtClean="0"/>
                  <a:t>-pair</a:t>
                </a:r>
                <a:endParaRPr lang="en-US" sz="1000" dirty="0"/>
              </a:p>
            </p:txBody>
          </p:sp>
        </p:grpSp>
        <p:cxnSp>
          <p:nvCxnSpPr>
            <p:cNvPr id="9" name="直接连接符 8"/>
            <p:cNvCxnSpPr>
              <a:stCxn id="80" idx="2"/>
            </p:cNvCxnSpPr>
            <p:nvPr/>
          </p:nvCxnSpPr>
          <p:spPr>
            <a:xfrm flipH="1">
              <a:off x="3989919" y="5980362"/>
              <a:ext cx="1" cy="536978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742530" y="1914862"/>
              <a:ext cx="1598138" cy="843838"/>
              <a:chOff x="1226624" y="1914862"/>
              <a:chExt cx="1598138" cy="843838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313456" y="2187797"/>
                <a:ext cx="1511306" cy="57090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466329" y="2351242"/>
                <a:ext cx="250098" cy="23309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367126" y="2351242"/>
                <a:ext cx="250098" cy="23309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920453" y="2351242"/>
                <a:ext cx="250098" cy="23309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226624" y="1914862"/>
                <a:ext cx="1420779" cy="321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br-vm0100-0(</a:t>
                </a:r>
                <a:r>
                  <a:rPr lang="en-US" altLang="zh-CN" sz="1100" dirty="0" err="1" smtClean="0"/>
                  <a:t>ovs</a:t>
                </a:r>
                <a:r>
                  <a:rPr lang="en-US" altLang="zh-CN" sz="1100" dirty="0" smtClean="0"/>
                  <a:t>)</a:t>
                </a:r>
                <a:endParaRPr lang="en-US" sz="1100" dirty="0"/>
              </a:p>
            </p:txBody>
          </p:sp>
        </p:grpSp>
        <p:cxnSp>
          <p:nvCxnSpPr>
            <p:cNvPr id="11" name="直接箭头连接符 10"/>
            <p:cNvCxnSpPr>
              <a:stCxn id="68" idx="2"/>
              <a:endCxn id="92" idx="0"/>
            </p:cNvCxnSpPr>
            <p:nvPr/>
          </p:nvCxnSpPr>
          <p:spPr>
            <a:xfrm>
              <a:off x="1107284" y="2584333"/>
              <a:ext cx="125049" cy="99293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/>
            <p:cNvGrpSpPr/>
            <p:nvPr/>
          </p:nvGrpSpPr>
          <p:grpSpPr>
            <a:xfrm>
              <a:off x="4328666" y="3121181"/>
              <a:ext cx="4196769" cy="1631221"/>
              <a:chOff x="4812760" y="3121181"/>
              <a:chExt cx="4196769" cy="1631221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4868073" y="3572825"/>
                <a:ext cx="4141456" cy="117957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252304" y="4516478"/>
                <a:ext cx="726523" cy="23309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 smtClean="0"/>
                  <a:t>Mgmt</a:t>
                </a:r>
                <a:endParaRPr lang="en-US" sz="800" dirty="0"/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5145994" y="3514918"/>
                <a:ext cx="1839981" cy="589378"/>
                <a:chOff x="4458570" y="3875457"/>
                <a:chExt cx="2335286" cy="748032"/>
              </a:xfrm>
            </p:grpSpPr>
            <p:sp>
              <p:nvSpPr>
                <p:cNvPr id="59" name="文本框 58"/>
                <p:cNvSpPr txBox="1"/>
                <p:nvPr/>
              </p:nvSpPr>
              <p:spPr>
                <a:xfrm>
                  <a:off x="4747201" y="4215779"/>
                  <a:ext cx="2046655" cy="407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 smtClean="0"/>
                    <a:t>Injected ports</a:t>
                  </a:r>
                  <a:endParaRPr lang="en-US" sz="1100" dirty="0"/>
                </a:p>
              </p:txBody>
            </p:sp>
            <p:grpSp>
              <p:nvGrpSpPr>
                <p:cNvPr id="60" name="组合 59"/>
                <p:cNvGrpSpPr/>
                <p:nvPr/>
              </p:nvGrpSpPr>
              <p:grpSpPr>
                <a:xfrm>
                  <a:off x="4458570" y="3875457"/>
                  <a:ext cx="2057473" cy="374970"/>
                  <a:chOff x="4458570" y="3875457"/>
                  <a:chExt cx="2057473" cy="374970"/>
                </a:xfrm>
              </p:grpSpPr>
              <p:grpSp>
                <p:nvGrpSpPr>
                  <p:cNvPr id="61" name="组合 60"/>
                  <p:cNvGrpSpPr/>
                  <p:nvPr/>
                </p:nvGrpSpPr>
                <p:grpSpPr>
                  <a:xfrm>
                    <a:off x="4458570" y="3948953"/>
                    <a:ext cx="2057473" cy="301474"/>
                    <a:chOff x="4458570" y="3948953"/>
                    <a:chExt cx="2057473" cy="301474"/>
                  </a:xfrm>
                </p:grpSpPr>
                <p:sp>
                  <p:nvSpPr>
                    <p:cNvPr id="63" name="矩形 62"/>
                    <p:cNvSpPr/>
                    <p:nvPr/>
                  </p:nvSpPr>
                  <p:spPr>
                    <a:xfrm>
                      <a:off x="4458570" y="3954591"/>
                      <a:ext cx="317421" cy="29583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矩形 63"/>
                    <p:cNvSpPr/>
                    <p:nvPr/>
                  </p:nvSpPr>
                  <p:spPr>
                    <a:xfrm>
                      <a:off x="4970015" y="3951135"/>
                      <a:ext cx="317421" cy="29583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矩形 64"/>
                    <p:cNvSpPr/>
                    <p:nvPr/>
                  </p:nvSpPr>
                  <p:spPr>
                    <a:xfrm>
                      <a:off x="5481460" y="3953435"/>
                      <a:ext cx="317421" cy="29583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矩形 65"/>
                    <p:cNvSpPr/>
                    <p:nvPr/>
                  </p:nvSpPr>
                  <p:spPr>
                    <a:xfrm>
                      <a:off x="6198621" y="3948953"/>
                      <a:ext cx="317422" cy="29583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5804929" y="3875457"/>
                    <a:ext cx="3815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accent2"/>
                        </a:solidFill>
                      </a:rPr>
                      <a:t>…</a:t>
                    </a:r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</p:grpSp>
          <p:sp>
            <p:nvSpPr>
              <p:cNvPr id="50" name="文本框 49"/>
              <p:cNvSpPr txBox="1"/>
              <p:nvPr/>
            </p:nvSpPr>
            <p:spPr>
              <a:xfrm>
                <a:off x="4812760" y="3121181"/>
                <a:ext cx="1305248" cy="340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/>
                  <a:t>PTF(</a:t>
                </a:r>
                <a:r>
                  <a:rPr lang="en-US" altLang="zh-CN" sz="1200" b="1" dirty="0" err="1" smtClean="0"/>
                  <a:t>docker</a:t>
                </a:r>
                <a:r>
                  <a:rPr lang="en-US" altLang="zh-CN" sz="1200" b="1" dirty="0" smtClean="0"/>
                  <a:t>)</a:t>
                </a:r>
                <a:endParaRPr lang="en-US" sz="1200" b="1" dirty="0" smtClean="0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7291852" y="3783055"/>
                <a:ext cx="1612568" cy="321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host ports</a:t>
                </a:r>
                <a:endParaRPr lang="en-US" sz="11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7064439" y="3577264"/>
                <a:ext cx="250097" cy="23309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7467409" y="3574541"/>
                <a:ext cx="250097" cy="23309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870378" y="3576353"/>
                <a:ext cx="250097" cy="23309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8435432" y="3572822"/>
                <a:ext cx="250098" cy="23309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8125241" y="3514914"/>
                <a:ext cx="300605" cy="290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2"/>
                    </a:solidFill>
                  </a:rPr>
                  <a:t>…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083555" y="3451151"/>
                <a:ext cx="1752707" cy="666580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993718" y="3451151"/>
                <a:ext cx="1752707" cy="666580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561408" y="2584333"/>
              <a:ext cx="3225541" cy="992935"/>
              <a:chOff x="2045502" y="2584333"/>
              <a:chExt cx="3225541" cy="992935"/>
            </a:xfrm>
          </p:grpSpPr>
          <p:cxnSp>
            <p:nvCxnSpPr>
              <p:cNvPr id="45" name="直接箭头连接符 44"/>
              <p:cNvCxnSpPr>
                <a:stCxn id="70" idx="2"/>
                <a:endCxn id="63" idx="0"/>
              </p:cNvCxnSpPr>
              <p:nvPr/>
            </p:nvCxnSpPr>
            <p:spPr>
              <a:xfrm>
                <a:off x="2045502" y="2584333"/>
                <a:ext cx="3225541" cy="992935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3176905" y="2899421"/>
                <a:ext cx="821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veth</a:t>
                </a:r>
                <a:r>
                  <a:rPr lang="en-US" sz="1000" dirty="0" smtClean="0"/>
                  <a:t>-pair</a:t>
                </a:r>
                <a:endParaRPr lang="en-US" sz="10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497444" y="1922306"/>
              <a:ext cx="1598138" cy="843838"/>
              <a:chOff x="1226624" y="1914862"/>
              <a:chExt cx="1598138" cy="84383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313456" y="2187797"/>
                <a:ext cx="1511306" cy="57090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466329" y="2351242"/>
                <a:ext cx="250098" cy="23309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367126" y="2351242"/>
                <a:ext cx="250098" cy="23309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920453" y="2351242"/>
                <a:ext cx="250098" cy="23309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226624" y="1914862"/>
                <a:ext cx="1420779" cy="321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br-vm0100-1(</a:t>
                </a:r>
                <a:r>
                  <a:rPr lang="en-US" altLang="zh-CN" sz="1100" dirty="0" err="1" smtClean="0"/>
                  <a:t>ovs</a:t>
                </a:r>
                <a:r>
                  <a:rPr lang="en-US" altLang="zh-CN" sz="1100" dirty="0" smtClean="0"/>
                  <a:t>)</a:t>
                </a:r>
                <a:endParaRPr lang="en-US" sz="1100" dirty="0"/>
              </a:p>
            </p:txBody>
          </p:sp>
        </p:grpSp>
        <p:cxnSp>
          <p:nvCxnSpPr>
            <p:cNvPr id="15" name="直接箭头连接符 14"/>
            <p:cNvCxnSpPr>
              <a:stCxn id="41" idx="2"/>
              <a:endCxn id="93" idx="0"/>
            </p:cNvCxnSpPr>
            <p:nvPr/>
          </p:nvCxnSpPr>
          <p:spPr>
            <a:xfrm flipH="1">
              <a:off x="1635303" y="2591777"/>
              <a:ext cx="1226895" cy="98276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3316322" y="2591777"/>
              <a:ext cx="1873597" cy="982767"/>
              <a:chOff x="1884363" y="2717537"/>
              <a:chExt cx="1873597" cy="982767"/>
            </a:xfrm>
          </p:grpSpPr>
          <p:cxnSp>
            <p:nvCxnSpPr>
              <p:cNvPr id="38" name="直接箭头连接符 37"/>
              <p:cNvCxnSpPr>
                <a:stCxn id="43" idx="2"/>
                <a:endCxn id="64" idx="0"/>
              </p:cNvCxnSpPr>
              <p:nvPr/>
            </p:nvCxnSpPr>
            <p:spPr>
              <a:xfrm>
                <a:off x="1884363" y="2717537"/>
                <a:ext cx="1873597" cy="982767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>
              <a:xfrm>
                <a:off x="2541350" y="3033416"/>
                <a:ext cx="821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veth</a:t>
                </a:r>
                <a:r>
                  <a:rPr lang="en-US" sz="1000" dirty="0" smtClean="0"/>
                  <a:t>-pair</a:t>
                </a:r>
                <a:endParaRPr lang="en-US" sz="1000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829361" y="1281377"/>
              <a:ext cx="7696074" cy="49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Virtual External Port (</a:t>
              </a:r>
              <a:r>
                <a:rPr lang="en-US" sz="1200" b="1" dirty="0" err="1" smtClean="0"/>
                <a:t>veth</a:t>
              </a:r>
              <a:r>
                <a:rPr lang="en-US" sz="1200" b="1" dirty="0" smtClean="0"/>
                <a:t>) Vlan </a:t>
              </a:r>
              <a:r>
                <a:rPr lang="en-US" sz="1200" b="1" dirty="0" err="1" smtClean="0"/>
                <a:t>Subinterfaces</a:t>
              </a:r>
              <a:endParaRPr lang="en-US" sz="1200" b="1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557920" y="1922306"/>
              <a:ext cx="1598138" cy="843838"/>
              <a:chOff x="1226624" y="1914862"/>
              <a:chExt cx="1598138" cy="84383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313456" y="2187797"/>
                <a:ext cx="1511306" cy="57090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466329" y="2351242"/>
                <a:ext cx="250098" cy="23309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367126" y="2351242"/>
                <a:ext cx="250098" cy="23309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920453" y="2351242"/>
                <a:ext cx="250098" cy="23309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26624" y="1914862"/>
                <a:ext cx="1420779" cy="321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br-vm0100-x(</a:t>
                </a:r>
                <a:r>
                  <a:rPr lang="en-US" altLang="zh-CN" sz="1100" dirty="0" err="1" smtClean="0"/>
                  <a:t>ovs</a:t>
                </a:r>
                <a:r>
                  <a:rPr lang="en-US" altLang="zh-CN" sz="1100" dirty="0" smtClean="0"/>
                  <a:t>)</a:t>
                </a:r>
                <a:endParaRPr lang="en-US" sz="1100" dirty="0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4217261" y="2225737"/>
              <a:ext cx="32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…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34" idx="2"/>
              <a:endCxn id="95" idx="0"/>
            </p:cNvCxnSpPr>
            <p:nvPr/>
          </p:nvCxnSpPr>
          <p:spPr>
            <a:xfrm flipH="1">
              <a:off x="2997775" y="2591777"/>
              <a:ext cx="1924899" cy="98104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5376798" y="2591777"/>
              <a:ext cx="854665" cy="981048"/>
              <a:chOff x="1955070" y="2824945"/>
              <a:chExt cx="854665" cy="981048"/>
            </a:xfrm>
          </p:grpSpPr>
          <p:cxnSp>
            <p:nvCxnSpPr>
              <p:cNvPr id="31" name="直接箭头连接符 30"/>
              <p:cNvCxnSpPr>
                <a:stCxn id="36" idx="2"/>
                <a:endCxn id="66" idx="0"/>
              </p:cNvCxnSpPr>
              <p:nvPr/>
            </p:nvCxnSpPr>
            <p:spPr>
              <a:xfrm>
                <a:off x="1955070" y="2824945"/>
                <a:ext cx="781144" cy="981048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/>
              <p:cNvSpPr txBox="1"/>
              <p:nvPr/>
            </p:nvSpPr>
            <p:spPr>
              <a:xfrm>
                <a:off x="1988395" y="3131522"/>
                <a:ext cx="821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veth</a:t>
                </a:r>
                <a:r>
                  <a:rPr lang="en-US" sz="1000" dirty="0" smtClean="0"/>
                  <a:t>-pair</a:t>
                </a:r>
                <a:endParaRPr lang="en-US" sz="1000" dirty="0"/>
              </a:p>
            </p:txBody>
          </p:sp>
        </p:grpSp>
        <p:cxnSp>
          <p:nvCxnSpPr>
            <p:cNvPr id="22" name="直接连接符 21"/>
            <p:cNvCxnSpPr>
              <a:endCxn id="17" idx="0"/>
            </p:cNvCxnSpPr>
            <p:nvPr/>
          </p:nvCxnSpPr>
          <p:spPr>
            <a:xfrm>
              <a:off x="4677398" y="884475"/>
              <a:ext cx="0" cy="39690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直接箭头连接符 23"/>
            <p:cNvCxnSpPr>
              <a:stCxn id="69" idx="0"/>
            </p:cNvCxnSpPr>
            <p:nvPr/>
          </p:nvCxnSpPr>
          <p:spPr>
            <a:xfrm flipV="1">
              <a:off x="2008081" y="1772326"/>
              <a:ext cx="0" cy="57891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42" idx="0"/>
            </p:cNvCxnSpPr>
            <p:nvPr/>
          </p:nvCxnSpPr>
          <p:spPr>
            <a:xfrm flipV="1">
              <a:off x="3762995" y="1769316"/>
              <a:ext cx="0" cy="58937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35" idx="0"/>
            </p:cNvCxnSpPr>
            <p:nvPr/>
          </p:nvCxnSpPr>
          <p:spPr>
            <a:xfrm flipV="1">
              <a:off x="5823471" y="1770837"/>
              <a:ext cx="2527" cy="587849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52" idx="0"/>
            </p:cNvCxnSpPr>
            <p:nvPr/>
          </p:nvCxnSpPr>
          <p:spPr>
            <a:xfrm flipH="1" flipV="1">
              <a:off x="6696630" y="1763296"/>
              <a:ext cx="8764" cy="181396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53" idx="0"/>
            </p:cNvCxnSpPr>
            <p:nvPr/>
          </p:nvCxnSpPr>
          <p:spPr>
            <a:xfrm flipH="1" flipV="1">
              <a:off x="7100257" y="1763296"/>
              <a:ext cx="8107" cy="181124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54" idx="0"/>
            </p:cNvCxnSpPr>
            <p:nvPr/>
          </p:nvCxnSpPr>
          <p:spPr>
            <a:xfrm flipV="1">
              <a:off x="7511333" y="1786004"/>
              <a:ext cx="0" cy="1790349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55" idx="0"/>
            </p:cNvCxnSpPr>
            <p:nvPr/>
          </p:nvCxnSpPr>
          <p:spPr>
            <a:xfrm flipH="1" flipV="1">
              <a:off x="8075296" y="1775310"/>
              <a:ext cx="1091" cy="1797512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矩形 95"/>
          <p:cNvSpPr/>
          <p:nvPr/>
        </p:nvSpPr>
        <p:spPr>
          <a:xfrm>
            <a:off x="396604" y="51250"/>
            <a:ext cx="6267561" cy="9679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err="1" smtClean="0"/>
              <a:t>SONi</a:t>
            </a:r>
            <a:r>
              <a:rPr lang="en-US" altLang="zh-CN" sz="1200" b="1" dirty="0" err="1" smtClean="0"/>
              <a:t>C</a:t>
            </a:r>
            <a:r>
              <a:rPr lang="en-US" altLang="zh-CN" sz="1200" b="1" dirty="0" smtClean="0"/>
              <a:t> </a:t>
            </a:r>
            <a:r>
              <a:rPr lang="en-US" sz="1200" b="1" dirty="0" smtClean="0"/>
              <a:t>VS(</a:t>
            </a:r>
            <a:r>
              <a:rPr lang="en-US" sz="1200" b="1" dirty="0" err="1" smtClean="0"/>
              <a:t>kvm</a:t>
            </a:r>
            <a:r>
              <a:rPr lang="en-US" sz="1200" b="1" dirty="0" smtClean="0"/>
              <a:t> image)</a:t>
            </a:r>
            <a:endParaRPr lang="en-US" sz="1200" b="1" dirty="0"/>
          </a:p>
        </p:txBody>
      </p:sp>
      <p:sp>
        <p:nvSpPr>
          <p:cNvPr id="97" name="矩形 96"/>
          <p:cNvSpPr/>
          <p:nvPr/>
        </p:nvSpPr>
        <p:spPr>
          <a:xfrm>
            <a:off x="396604" y="2108385"/>
            <a:ext cx="6267561" cy="4022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Virtual External Port Peer (</a:t>
            </a:r>
            <a:r>
              <a:rPr lang="en-US" sz="1200" b="1" dirty="0" err="1" smtClean="0"/>
              <a:t>veth</a:t>
            </a:r>
            <a:r>
              <a:rPr lang="en-US" sz="1200" b="1" dirty="0" smtClean="0"/>
              <a:t>) Vlan </a:t>
            </a:r>
            <a:r>
              <a:rPr lang="en-US" sz="1200" b="1" dirty="0" err="1" smtClean="0"/>
              <a:t>Subinterfaces</a:t>
            </a:r>
            <a:endParaRPr lang="en-US" sz="1200" b="1" dirty="0"/>
          </a:p>
        </p:txBody>
      </p:sp>
      <p:sp>
        <p:nvSpPr>
          <p:cNvPr id="98" name="矩形 97"/>
          <p:cNvSpPr/>
          <p:nvPr/>
        </p:nvSpPr>
        <p:spPr>
          <a:xfrm>
            <a:off x="748018" y="1423533"/>
            <a:ext cx="4816551" cy="4649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709396" y="1173754"/>
            <a:ext cx="4555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err="1" smtClean="0"/>
              <a:t>fanout</a:t>
            </a:r>
            <a:r>
              <a:rPr lang="en-US" altLang="zh-CN" sz="1100" b="1" dirty="0" smtClean="0"/>
              <a:t>_&lt;</a:t>
            </a:r>
            <a:r>
              <a:rPr lang="en-US" altLang="zh-CN" sz="1100" b="1" dirty="0" err="1" smtClean="0"/>
              <a:t>dut</a:t>
            </a:r>
            <a:r>
              <a:rPr lang="en-US" altLang="zh-CN" sz="1100" b="1" dirty="0" err="1" smtClean="0"/>
              <a:t>_name</a:t>
            </a:r>
            <a:r>
              <a:rPr lang="en-US" altLang="zh-CN" sz="1100" b="1" dirty="0" smtClean="0"/>
              <a:t>&gt;</a:t>
            </a:r>
            <a:r>
              <a:rPr lang="en-US" altLang="zh-CN" sz="1100" dirty="0" smtClean="0"/>
              <a:t>(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)</a:t>
            </a:r>
            <a:endParaRPr lang="en-US" sz="11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3564625" y="1416029"/>
            <a:ext cx="266165" cy="3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…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92771" y="1563950"/>
            <a:ext cx="203676" cy="189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矩形 105"/>
          <p:cNvSpPr/>
          <p:nvPr/>
        </p:nvSpPr>
        <p:spPr>
          <a:xfrm>
            <a:off x="1441200" y="1564219"/>
            <a:ext cx="203676" cy="189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矩形 106"/>
          <p:cNvSpPr/>
          <p:nvPr/>
        </p:nvSpPr>
        <p:spPr>
          <a:xfrm>
            <a:off x="2476924" y="1565932"/>
            <a:ext cx="203676" cy="189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矩形 107"/>
          <p:cNvSpPr/>
          <p:nvPr/>
        </p:nvSpPr>
        <p:spPr>
          <a:xfrm>
            <a:off x="2925353" y="1566201"/>
            <a:ext cx="203676" cy="189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矩形 108"/>
          <p:cNvSpPr/>
          <p:nvPr/>
        </p:nvSpPr>
        <p:spPr>
          <a:xfrm>
            <a:off x="4344024" y="1540197"/>
            <a:ext cx="203676" cy="189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矩形 109"/>
          <p:cNvSpPr/>
          <p:nvPr/>
        </p:nvSpPr>
        <p:spPr>
          <a:xfrm>
            <a:off x="4792453" y="1540466"/>
            <a:ext cx="203676" cy="189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直接箭头连接符 110"/>
          <p:cNvCxnSpPr>
            <a:stCxn id="105" idx="0"/>
            <a:endCxn id="112" idx="2"/>
          </p:cNvCxnSpPr>
          <p:nvPr/>
        </p:nvCxnSpPr>
        <p:spPr>
          <a:xfrm flipH="1" flipV="1">
            <a:off x="1052950" y="1021594"/>
            <a:ext cx="41659" cy="5423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951112" y="831768"/>
            <a:ext cx="203675" cy="189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矩形 112"/>
          <p:cNvSpPr/>
          <p:nvPr/>
        </p:nvSpPr>
        <p:spPr>
          <a:xfrm>
            <a:off x="1400904" y="831768"/>
            <a:ext cx="203675" cy="189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直接箭头连接符 119"/>
          <p:cNvCxnSpPr>
            <a:endCxn id="106" idx="2"/>
          </p:cNvCxnSpPr>
          <p:nvPr/>
        </p:nvCxnSpPr>
        <p:spPr>
          <a:xfrm flipH="1" flipV="1">
            <a:off x="1543038" y="1754045"/>
            <a:ext cx="4702" cy="3768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endCxn id="108" idx="2"/>
          </p:cNvCxnSpPr>
          <p:nvPr/>
        </p:nvCxnSpPr>
        <p:spPr>
          <a:xfrm flipH="1" flipV="1">
            <a:off x="3027191" y="1756027"/>
            <a:ext cx="4702" cy="37128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endCxn id="110" idx="2"/>
          </p:cNvCxnSpPr>
          <p:nvPr/>
        </p:nvCxnSpPr>
        <p:spPr>
          <a:xfrm flipV="1">
            <a:off x="4894291" y="1730292"/>
            <a:ext cx="0" cy="3671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07" idx="0"/>
            <a:endCxn id="113" idx="2"/>
          </p:cNvCxnSpPr>
          <p:nvPr/>
        </p:nvCxnSpPr>
        <p:spPr>
          <a:xfrm flipH="1" flipV="1">
            <a:off x="1502742" y="1021594"/>
            <a:ext cx="1076020" cy="5443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09" idx="0"/>
            <a:endCxn id="136" idx="2"/>
          </p:cNvCxnSpPr>
          <p:nvPr/>
        </p:nvCxnSpPr>
        <p:spPr>
          <a:xfrm flipV="1">
            <a:off x="4445862" y="1019198"/>
            <a:ext cx="1118707" cy="52099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5462731" y="829372"/>
            <a:ext cx="203675" cy="189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1588685" y="1011071"/>
            <a:ext cx="668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Kvm</a:t>
            </a:r>
            <a:r>
              <a:rPr lang="en-US" sz="1000" dirty="0" smtClean="0"/>
              <a:t> dev</a:t>
            </a:r>
            <a:endParaRPr lang="en-US" sz="1000" dirty="0"/>
          </a:p>
        </p:txBody>
      </p:sp>
      <p:sp>
        <p:nvSpPr>
          <p:cNvPr id="140" name="文本框 139"/>
          <p:cNvSpPr txBox="1"/>
          <p:nvPr/>
        </p:nvSpPr>
        <p:spPr>
          <a:xfrm>
            <a:off x="4961860" y="1019829"/>
            <a:ext cx="668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Kvm</a:t>
            </a:r>
            <a:r>
              <a:rPr lang="en-US" sz="1000" dirty="0" smtClean="0"/>
              <a:t> dev</a:t>
            </a:r>
            <a:endParaRPr lang="en-US" sz="1000" dirty="0"/>
          </a:p>
        </p:txBody>
      </p:sp>
      <p:sp>
        <p:nvSpPr>
          <p:cNvPr id="141" name="矩形 140"/>
          <p:cNvSpPr/>
          <p:nvPr/>
        </p:nvSpPr>
        <p:spPr>
          <a:xfrm>
            <a:off x="4914726" y="6141505"/>
            <a:ext cx="499290" cy="2338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vs-m</a:t>
            </a:r>
            <a:endParaRPr lang="en-US" sz="800" dirty="0"/>
          </a:p>
        </p:txBody>
      </p:sp>
      <p:cxnSp>
        <p:nvCxnSpPr>
          <p:cNvPr id="143" name="肘形连接符 142"/>
          <p:cNvCxnSpPr>
            <a:stCxn id="144" idx="3"/>
            <a:endCxn id="141" idx="3"/>
          </p:cNvCxnSpPr>
          <p:nvPr/>
        </p:nvCxnSpPr>
        <p:spPr>
          <a:xfrm flipH="1">
            <a:off x="5414016" y="834235"/>
            <a:ext cx="1254064" cy="5424187"/>
          </a:xfrm>
          <a:prstGeom prst="bentConnector3">
            <a:avLst>
              <a:gd name="adj1" fmla="val -182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6196630" y="743606"/>
            <a:ext cx="471450" cy="1812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err="1" smtClean="0"/>
              <a:t>mgmt</a:t>
            </a:r>
            <a:endParaRPr lang="en-US" sz="900" dirty="0"/>
          </a:p>
        </p:txBody>
      </p:sp>
      <p:sp>
        <p:nvSpPr>
          <p:cNvPr id="147" name="文本框 146"/>
          <p:cNvSpPr txBox="1"/>
          <p:nvPr/>
        </p:nvSpPr>
        <p:spPr>
          <a:xfrm>
            <a:off x="736548" y="1007316"/>
            <a:ext cx="668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Kvm</a:t>
            </a:r>
            <a:r>
              <a:rPr lang="en-US" sz="1000" dirty="0" smtClean="0"/>
              <a:t> dev</a:t>
            </a:r>
            <a:endParaRPr lang="en-US" sz="1000" dirty="0"/>
          </a:p>
        </p:txBody>
      </p:sp>
      <p:sp>
        <p:nvSpPr>
          <p:cNvPr id="149" name="矩形 148"/>
          <p:cNvSpPr/>
          <p:nvPr/>
        </p:nvSpPr>
        <p:spPr>
          <a:xfrm>
            <a:off x="951112" y="464981"/>
            <a:ext cx="203675" cy="189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矩形 149"/>
          <p:cNvSpPr/>
          <p:nvPr/>
        </p:nvSpPr>
        <p:spPr>
          <a:xfrm>
            <a:off x="1400904" y="464981"/>
            <a:ext cx="203675" cy="189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矩形 150"/>
          <p:cNvSpPr/>
          <p:nvPr/>
        </p:nvSpPr>
        <p:spPr>
          <a:xfrm>
            <a:off x="5462731" y="462585"/>
            <a:ext cx="203675" cy="189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直接箭头连接符 151"/>
          <p:cNvCxnSpPr>
            <a:stCxn id="112" idx="0"/>
            <a:endCxn id="149" idx="2"/>
          </p:cNvCxnSpPr>
          <p:nvPr/>
        </p:nvCxnSpPr>
        <p:spPr>
          <a:xfrm flipV="1">
            <a:off x="1052950" y="654807"/>
            <a:ext cx="0" cy="17696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13" idx="0"/>
          </p:cNvCxnSpPr>
          <p:nvPr/>
        </p:nvCxnSpPr>
        <p:spPr>
          <a:xfrm flipV="1">
            <a:off x="1502742" y="652411"/>
            <a:ext cx="0" cy="17935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36" idx="0"/>
            <a:endCxn id="151" idx="2"/>
          </p:cNvCxnSpPr>
          <p:nvPr/>
        </p:nvCxnSpPr>
        <p:spPr>
          <a:xfrm flipV="1">
            <a:off x="5564569" y="652411"/>
            <a:ext cx="0" cy="17696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1589744" y="606830"/>
            <a:ext cx="1222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PF_PACKET socket</a:t>
            </a:r>
            <a:endParaRPr lang="en-US" sz="1000" dirty="0"/>
          </a:p>
        </p:txBody>
      </p:sp>
      <p:sp>
        <p:nvSpPr>
          <p:cNvPr id="162" name="文本框 161"/>
          <p:cNvSpPr txBox="1"/>
          <p:nvPr/>
        </p:nvSpPr>
        <p:spPr>
          <a:xfrm>
            <a:off x="703441" y="254041"/>
            <a:ext cx="722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Ethernet0</a:t>
            </a:r>
            <a:endParaRPr lang="en-US" sz="1000" dirty="0"/>
          </a:p>
        </p:txBody>
      </p:sp>
      <p:sp>
        <p:nvSpPr>
          <p:cNvPr id="163" name="文本框 162"/>
          <p:cNvSpPr txBox="1"/>
          <p:nvPr/>
        </p:nvSpPr>
        <p:spPr>
          <a:xfrm>
            <a:off x="1243192" y="246958"/>
            <a:ext cx="722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Ethernet4</a:t>
            </a:r>
            <a:endParaRPr lang="en-US" sz="1000" dirty="0"/>
          </a:p>
        </p:txBody>
      </p:sp>
      <p:sp>
        <p:nvSpPr>
          <p:cNvPr id="164" name="文本框 163"/>
          <p:cNvSpPr txBox="1"/>
          <p:nvPr/>
        </p:nvSpPr>
        <p:spPr>
          <a:xfrm>
            <a:off x="5199168" y="250994"/>
            <a:ext cx="822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Ethernet32</a:t>
            </a:r>
            <a:endParaRPr lang="en-US" sz="1000" dirty="0"/>
          </a:p>
        </p:txBody>
      </p:sp>
      <p:sp>
        <p:nvSpPr>
          <p:cNvPr id="2" name="矩形标注 1"/>
          <p:cNvSpPr/>
          <p:nvPr/>
        </p:nvSpPr>
        <p:spPr>
          <a:xfrm>
            <a:off x="7448200" y="1395893"/>
            <a:ext cx="1676789" cy="641828"/>
          </a:xfrm>
          <a:prstGeom prst="wedgeRectCallout">
            <a:avLst>
              <a:gd name="adj1" fmla="val -186060"/>
              <a:gd name="adj2" fmla="val -92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dirty="0" smtClean="0"/>
              <a:t>Add </a:t>
            </a:r>
            <a:r>
              <a:rPr lang="en-US" altLang="zh-CN" sz="1000" dirty="0" err="1" smtClean="0"/>
              <a:t>openflow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fwd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fules</a:t>
            </a:r>
            <a:r>
              <a:rPr lang="en-US" altLang="zh-CN" sz="1000" dirty="0" smtClean="0"/>
              <a:t>. Only transit flow between port pair</a:t>
            </a:r>
            <a:endParaRPr lang="en-US" sz="1000" dirty="0"/>
          </a:p>
        </p:txBody>
      </p:sp>
      <p:sp>
        <p:nvSpPr>
          <p:cNvPr id="134" name="矩形 133"/>
          <p:cNvSpPr/>
          <p:nvPr/>
        </p:nvSpPr>
        <p:spPr>
          <a:xfrm>
            <a:off x="915495" y="1500848"/>
            <a:ext cx="828847" cy="31241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矩形 134"/>
          <p:cNvSpPr/>
          <p:nvPr/>
        </p:nvSpPr>
        <p:spPr>
          <a:xfrm>
            <a:off x="2415395" y="1501461"/>
            <a:ext cx="828847" cy="31241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矩形 136"/>
          <p:cNvSpPr/>
          <p:nvPr/>
        </p:nvSpPr>
        <p:spPr>
          <a:xfrm>
            <a:off x="4260982" y="1492083"/>
            <a:ext cx="828847" cy="31241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8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88</Words>
  <Application>Microsoft Office PowerPoint</Application>
  <PresentationFormat>宽屏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Zhiqian Wu (吴智谦)</dc:creator>
  <cp:lastModifiedBy>Zhiqian Wu (吴智谦)</cp:lastModifiedBy>
  <cp:revision>5</cp:revision>
  <dcterms:created xsi:type="dcterms:W3CDTF">2019-01-08T02:34:36Z</dcterms:created>
  <dcterms:modified xsi:type="dcterms:W3CDTF">2019-02-25T03:26:02Z</dcterms:modified>
</cp:coreProperties>
</file>