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4" autoAdjust="0"/>
    <p:restoredTop sz="94660"/>
  </p:normalViewPr>
  <p:slideViewPr>
    <p:cSldViewPr snapToGrid="0">
      <p:cViewPr>
        <p:scale>
          <a:sx n="66" d="100"/>
          <a:sy n="66" d="100"/>
        </p:scale>
        <p:origin x="-1692" y="-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1\Desktop\IP%20gantt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title>
      <c:tx>
        <c:rich>
          <a:bodyPr rot="0" spcFirstLastPara="1" vertOverflow="ellipsis" vert="horz" wrap="square" anchor="ctr" anchorCtr="1"/>
          <a:lstStyle/>
          <a:p>
            <a:pPr>
              <a:defRPr sz="3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3600" dirty="0">
                <a:solidFill>
                  <a:schemeClr val="bg1"/>
                </a:solidFill>
              </a:rPr>
              <a:t>Gantt Chart of IP Plan</a:t>
            </a:r>
            <a:endParaRPr lang="zh-CN" altLang="en-US" sz="3600" dirty="0">
              <a:solidFill>
                <a:schemeClr val="bg1"/>
              </a:solidFill>
            </a:endParaRP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bar"/>
        <c:grouping val="stacked"/>
        <c:ser>
          <c:idx val="0"/>
          <c:order val="0"/>
          <c:tx>
            <c:strRef>
              <c:f>Sheet1!$C$2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strRef>
              <c:f>Sheet1!$B$3:$B$17</c:f>
              <c:strCache>
                <c:ptCount val="15"/>
                <c:pt idx="0">
                  <c:v>Preliminary Understanding</c:v>
                </c:pt>
                <c:pt idx="1">
                  <c:v>Read and research</c:v>
                </c:pt>
                <c:pt idx="2">
                  <c:v>Learn deeper coding</c:v>
                </c:pt>
                <c:pt idx="3">
                  <c:v>Get spectrograms working</c:v>
                </c:pt>
                <c:pt idx="4">
                  <c:v>Project Plan &amp; Presentation</c:v>
                </c:pt>
                <c:pt idx="5">
                  <c:v>Get mixed database </c:v>
                </c:pt>
                <c:pt idx="6">
                  <c:v>Interim report</c:v>
                </c:pt>
                <c:pt idx="7">
                  <c:v>DNN working</c:v>
                </c:pt>
                <c:pt idx="8">
                  <c:v>CNN working</c:v>
                </c:pt>
                <c:pt idx="9">
                  <c:v>RNN working</c:v>
                </c:pt>
                <c:pt idx="10">
                  <c:v>Compare</c:v>
                </c:pt>
                <c:pt idx="11">
                  <c:v>Combine and improve</c:v>
                </c:pt>
                <c:pt idx="12">
                  <c:v>Final Report Writing</c:v>
                </c:pt>
                <c:pt idx="13">
                  <c:v>Final Report Polishing</c:v>
                </c:pt>
                <c:pt idx="14">
                  <c:v>Poster and Presentation</c:v>
                </c:pt>
              </c:strCache>
            </c:strRef>
          </c:cat>
          <c:val>
            <c:numRef>
              <c:f>Sheet1!$C$3:$C$17</c:f>
              <c:numCache>
                <c:formatCode>[$-409]d\-mmm;@</c:formatCode>
                <c:ptCount val="15"/>
                <c:pt idx="0">
                  <c:v>43374</c:v>
                </c:pt>
                <c:pt idx="1">
                  <c:v>43377</c:v>
                </c:pt>
                <c:pt idx="2">
                  <c:v>43377</c:v>
                </c:pt>
                <c:pt idx="3">
                  <c:v>43384</c:v>
                </c:pt>
                <c:pt idx="4">
                  <c:v>43389</c:v>
                </c:pt>
                <c:pt idx="5">
                  <c:v>43391</c:v>
                </c:pt>
                <c:pt idx="6">
                  <c:v>43420</c:v>
                </c:pt>
                <c:pt idx="7">
                  <c:v>43412</c:v>
                </c:pt>
                <c:pt idx="8">
                  <c:v>43455</c:v>
                </c:pt>
                <c:pt idx="9">
                  <c:v>43490</c:v>
                </c:pt>
                <c:pt idx="10">
                  <c:v>43518</c:v>
                </c:pt>
                <c:pt idx="11">
                  <c:v>43518</c:v>
                </c:pt>
                <c:pt idx="12">
                  <c:v>43490</c:v>
                </c:pt>
                <c:pt idx="13">
                  <c:v>43574</c:v>
                </c:pt>
                <c:pt idx="14">
                  <c:v>43589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FE7-4811-99AF-EC98E02FCA09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Days to Complete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cat>
            <c:strRef>
              <c:f>Sheet1!$B$3:$B$17</c:f>
              <c:strCache>
                <c:ptCount val="15"/>
                <c:pt idx="0">
                  <c:v>Preliminary Understanding</c:v>
                </c:pt>
                <c:pt idx="1">
                  <c:v>Read and research</c:v>
                </c:pt>
                <c:pt idx="2">
                  <c:v>Learn deeper coding</c:v>
                </c:pt>
                <c:pt idx="3">
                  <c:v>Get spectrograms working</c:v>
                </c:pt>
                <c:pt idx="4">
                  <c:v>Project Plan &amp; Presentation</c:v>
                </c:pt>
                <c:pt idx="5">
                  <c:v>Get mixed database </c:v>
                </c:pt>
                <c:pt idx="6">
                  <c:v>Interim report</c:v>
                </c:pt>
                <c:pt idx="7">
                  <c:v>DNN working</c:v>
                </c:pt>
                <c:pt idx="8">
                  <c:v>CNN working</c:v>
                </c:pt>
                <c:pt idx="9">
                  <c:v>RNN working</c:v>
                </c:pt>
                <c:pt idx="10">
                  <c:v>Compare</c:v>
                </c:pt>
                <c:pt idx="11">
                  <c:v>Combine and improve</c:v>
                </c:pt>
                <c:pt idx="12">
                  <c:v>Final Report Writing</c:v>
                </c:pt>
                <c:pt idx="13">
                  <c:v>Final Report Polishing</c:v>
                </c:pt>
                <c:pt idx="14">
                  <c:v>Poster and Presentation</c:v>
                </c:pt>
              </c:strCache>
            </c:strRef>
          </c:cat>
          <c:val>
            <c:numRef>
              <c:f>Sheet1!$D$3:$D$17</c:f>
              <c:numCache>
                <c:formatCode>General</c:formatCode>
                <c:ptCount val="15"/>
                <c:pt idx="0">
                  <c:v>4</c:v>
                </c:pt>
                <c:pt idx="1">
                  <c:v>90</c:v>
                </c:pt>
                <c:pt idx="2">
                  <c:v>71</c:v>
                </c:pt>
                <c:pt idx="3">
                  <c:v>5</c:v>
                </c:pt>
                <c:pt idx="4">
                  <c:v>3</c:v>
                </c:pt>
                <c:pt idx="5">
                  <c:v>21</c:v>
                </c:pt>
                <c:pt idx="6">
                  <c:v>28</c:v>
                </c:pt>
                <c:pt idx="7">
                  <c:v>42</c:v>
                </c:pt>
                <c:pt idx="8">
                  <c:v>35</c:v>
                </c:pt>
                <c:pt idx="9">
                  <c:v>28</c:v>
                </c:pt>
                <c:pt idx="10">
                  <c:v>7</c:v>
                </c:pt>
                <c:pt idx="11">
                  <c:v>14</c:v>
                </c:pt>
                <c:pt idx="12">
                  <c:v>84</c:v>
                </c:pt>
                <c:pt idx="13">
                  <c:v>14</c:v>
                </c:pt>
                <c:pt idx="14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FE7-4811-99AF-EC98E02FCA09}"/>
            </c:ext>
          </c:extLst>
        </c:ser>
        <c:dLbls/>
        <c:gapWidth val="55"/>
        <c:overlap val="100"/>
        <c:axId val="238315392"/>
        <c:axId val="238316928"/>
      </c:barChart>
      <c:catAx>
        <c:axId val="238315392"/>
        <c:scaling>
          <c:orientation val="maxMin"/>
        </c:scaling>
        <c:axPos val="l"/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316928"/>
        <c:crosses val="autoZero"/>
        <c:auto val="1"/>
        <c:lblAlgn val="ctr"/>
        <c:lblOffset val="100"/>
      </c:catAx>
      <c:valAx>
        <c:axId val="238316928"/>
        <c:scaling>
          <c:orientation val="minMax"/>
          <c:max val="43624"/>
          <c:min val="43374"/>
        </c:scaling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8315392"/>
        <c:crosses val="autoZero"/>
        <c:crossBetween val="between"/>
        <c:majorUnit val="31"/>
      </c:valAx>
      <c:spPr>
        <a:noFill/>
        <a:ln>
          <a:noFill/>
        </a:ln>
        <a:effectLst/>
      </c:spPr>
    </c:plotArea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9D52A1-59F1-44B5-81FD-34BD5CEB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377FE01-6959-40B2-82CE-B98284ED6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582015-3A56-4D71-B6FB-DE0C1C84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8207786-D02D-441E-B9A2-96AEF171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F7E9FCC-84BD-4124-A067-2C64732F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8369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775300-AE56-4C46-8811-57D8C02A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FD133C3-674F-48F4-8DF7-518344A0F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C8A6331-4B1A-444F-8021-C0B15941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617DA01-6983-4FD8-BA0B-CCF8E3B3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CC02B5-E77F-41A0-94D6-B4CD8686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7259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BD43FED2-CA33-4272-B9A1-84CE8B7F4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6805687E-3989-43F8-B991-DE49C9B7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22F9296-42BA-4A6F-A1B0-4CDFDBC1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37DC2C5-BF9B-4C2E-8281-69F6050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B6C01D9-0FE5-4775-B400-042F0A04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820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D52A7E-5FCE-4623-92AF-FA41E379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BCCFBA-DBAA-4C45-A9E5-E101A3533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B52AD27-42DC-4947-AD5B-AA6F8F86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CEC463A-6039-4370-BA35-9405A5DF7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23F0308-D9C2-4110-A6C9-3B008FB7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762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0D43BF-3A1A-4244-80F8-A0BDCB4B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0A42F1D-2790-4FA0-BC9E-8E326909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ECAB9F4-43A0-4E20-83E1-4C16425F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4EDB276-1276-4D3E-9996-76094273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F803E10-70C2-4C35-B2E5-FD7F3B2B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3100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C56410-FB7F-41F9-9EF1-502C1CFC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7CF867D-0A93-41EA-AC85-4518CC885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C0EEFC4-6B98-42B9-8EEF-741BDF53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342E42D-8FF5-4CAF-9EBA-61128D23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459D4BF-437A-48AA-BF4A-3370A647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0F4AD33-2378-4189-9555-77EE0D8E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7931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02B944-2D56-484A-B927-1F181C6B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C1191C2-BAB5-49AD-A1B2-31509B154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302336A-26D7-4BE0-AEA0-F6E27E30A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9D9659C-9E31-49E2-94FE-3BFDF968F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B7B05F9-64DD-4B90-AE0A-A0C22D0BA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DB4BAB73-1C00-4426-850D-049D40FF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BBAD77B-E167-4014-8972-24A6B7BE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537F2E0B-28DE-425F-B376-6884FD7E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4464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A8ECAE1-85E0-41CE-8EAA-0DA89186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2A1E75ED-848E-4344-BD86-228C5EB7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36D5BF5B-03D1-40A2-AE01-0E54BEBA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1F01AA9-C845-4DE1-851C-61E7E53E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6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C3D7F7E3-EE62-4EEF-98A2-67F8144F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50C3EBAA-BB61-45FB-914C-57EE3E0D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B97D91A-1FA7-4B2D-A7B2-00918F70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22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4BC9C2-84E8-4870-BD91-B2FA418B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D67FE3A-1917-40C2-A967-F235BF24F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A4735CD-C590-4B45-91CA-F264FD21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5D340914-4F4F-459B-9BB0-D7EA8C1F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FC89B69-7551-4B82-B3D9-17609EA5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51EFDDE-DC4E-423F-8E08-7D8FFFBC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05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147019-FD3A-41EC-9CE9-6DF17600D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A7ABD016-A590-4FA7-BB47-01D800A31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92F39AD-7DD4-4EE6-B6CD-D795DF35B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9CA3040-208E-42D9-AD8A-1232AC33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BCF9692-C8B3-4FDE-B00B-B840FBB2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A0E36C8-8958-4152-8BC7-063F038B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357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0EE2003B-BA8B-4FAB-B826-10F491C5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730EBAC-25B7-4F66-99EB-212606DCA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689B3DD-9328-406A-BD98-59B454491F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4F39-AD0A-4065-A97F-B3F4A91B35FD}" type="datetimeFigureOut">
              <a:rPr lang="zh-CN" altLang="en-US" smtClean="0"/>
              <a:pPr/>
              <a:t>2018/10/19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5C0708B-20FB-4F5A-A515-A4ADB712A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B039301C-C695-4E82-905C-80ED1E180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7BB7-BF89-4DC4-AAB9-A8D51B080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33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EDD119B-6BFA-4C3F-90CE-97DAFD604E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C134BA9-C7C0-4EC6-B156-7778A7BF6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for speech separation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8559246E-DA10-40FE-AEE6-48DA8D19D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019" y="965198"/>
            <a:ext cx="3115176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altLang="zh-CN" sz="2000" dirty="0">
                <a:solidFill>
                  <a:srgbClr val="FFC000"/>
                </a:solidFill>
              </a:rPr>
              <a:t>Qingzhuo Zhang</a:t>
            </a:r>
          </a:p>
          <a:p>
            <a:pPr algn="r"/>
            <a:endParaRPr lang="en-US" altLang="zh-CN" sz="2000" dirty="0">
              <a:solidFill>
                <a:srgbClr val="FFC000"/>
              </a:solidFill>
            </a:endParaRPr>
          </a:p>
          <a:p>
            <a:pPr algn="r"/>
            <a:r>
              <a:rPr lang="en-US" altLang="zh-CN" sz="2000" dirty="0">
                <a:solidFill>
                  <a:srgbClr val="FFC000"/>
                </a:solidFill>
              </a:rPr>
              <a:t>Supervised by </a:t>
            </a:r>
            <a:r>
              <a:rPr lang="en-US" altLang="zh-CN" sz="2000" dirty="0" err="1">
                <a:solidFill>
                  <a:srgbClr val="FFC000"/>
                </a:solidFill>
              </a:rPr>
              <a:t>Dr</a:t>
            </a:r>
            <a:r>
              <a:rPr lang="en-US" altLang="zh-CN" sz="2000" dirty="0">
                <a:solidFill>
                  <a:srgbClr val="FFC000"/>
                </a:solidFill>
              </a:rPr>
              <a:t> Thomas </a:t>
            </a:r>
            <a:r>
              <a:rPr lang="en-US" altLang="zh-CN" sz="2000" dirty="0" err="1">
                <a:solidFill>
                  <a:srgbClr val="FFC000"/>
                </a:solidFill>
              </a:rPr>
              <a:t>Blumensath</a:t>
            </a:r>
            <a:endParaRPr lang="en-US" altLang="zh-CN" sz="2000" dirty="0">
              <a:solidFill>
                <a:srgbClr val="FFC000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DC1572D0-F0FD-4D84-8F82-DC59140EB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7369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796744-BA3F-476F-A84E-BC961434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4600">
                <a:solidFill>
                  <a:srgbClr val="FFFFFF"/>
                </a:solidFill>
              </a:rPr>
              <a:t>What is speech separation? and application?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内容占位符 37" descr="图片包含 人员, 军装, 服装&#10;&#10;已生成极高可信度的说明">
            <a:extLst>
              <a:ext uri="{FF2B5EF4-FFF2-40B4-BE49-F238E27FC236}">
                <a16:creationId xmlns:a16="http://schemas.microsoft.com/office/drawing/2014/main" xmlns="" id="{8DBA912D-433A-4E73-BA9F-70320928A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1567" y="2725465"/>
            <a:ext cx="5455917" cy="3400342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图片 43" descr="图片包含 文字, 地图&#10;&#10;已生成极高可信度的说明">
            <a:extLst>
              <a:ext uri="{FF2B5EF4-FFF2-40B4-BE49-F238E27FC236}">
                <a16:creationId xmlns:a16="http://schemas.microsoft.com/office/drawing/2014/main" xmlns="" id="{06173CA2-FD7E-48E7-9342-3A34AB39C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5073" y="3025427"/>
            <a:ext cx="5455917" cy="280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664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FBDD91-27B2-4B00-983D-A196B0B2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dirty="0">
                <a:solidFill>
                  <a:srgbClr val="FFFFFF"/>
                </a:solidFill>
              </a:rPr>
              <a:t>How to achieve? 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DB146403-F3D6-484B-B2ED-97F9565D0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78535D35-AB1F-497D-912F-58056C3E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087" y="2277801"/>
            <a:ext cx="4419333" cy="3999323"/>
          </a:xfrm>
          <a:prstGeom prst="rect">
            <a:avLst/>
          </a:prstGeom>
        </p:spPr>
      </p:pic>
      <p:pic>
        <p:nvPicPr>
          <p:cNvPr id="40" name="内容占位符 31">
            <a:extLst>
              <a:ext uri="{FF2B5EF4-FFF2-40B4-BE49-F238E27FC236}">
                <a16:creationId xmlns:a16="http://schemas.microsoft.com/office/drawing/2014/main" xmlns="" id="{DA47280B-38C5-4083-B528-EB47DA19A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8530" y="2279487"/>
            <a:ext cx="4666384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740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76C6E0F-78C2-4EB3-B5BE-32C5FBEE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7E7C77BC-7138-40B1-A15B-20F57A4946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内容占位符 33">
            <a:extLst>
              <a:ext uri="{FF2B5EF4-FFF2-40B4-BE49-F238E27FC236}">
                <a16:creationId xmlns:a16="http://schemas.microsoft.com/office/drawing/2014/main" xmlns="" id="{42E790E6-3117-459B-B980-55E43EE38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59972388"/>
              </p:ext>
            </p:extLst>
          </p:nvPr>
        </p:nvGraphicFramePr>
        <p:xfrm>
          <a:off x="838200" y="1587494"/>
          <a:ext cx="10515600" cy="4656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28640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2A8AA5BC-4F7A-4226-8F99-6D824B226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xmlns="" id="{3E5445C6-DD42-4979-86FF-03730E8C6D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EFE59E6-F4FF-48B8-AA0A-20E24CFF3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your listening!</a:t>
            </a:r>
            <a:br>
              <a:rPr lang="en-US" altLang="zh-CN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zh-CN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5000665-DFC7-417E-8FD7-516A0F15C9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1211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34</Words>
  <Application>Microsoft Office PowerPoint</Application>
  <PresentationFormat>自定义</PresentationFormat>
  <Paragraphs>9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Neural networks for speech separation</vt:lpstr>
      <vt:lpstr>What is speech separation? and application?</vt:lpstr>
      <vt:lpstr>How to achieve? </vt:lpstr>
      <vt:lpstr>When?</vt:lpstr>
      <vt:lpstr>Thanks for your listening!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FEEG3003:Individual Project Neural network for speech separation </dc:title>
  <dc:creator>williamzhang0111@gmail.com</dc:creator>
  <cp:lastModifiedBy>admin1</cp:lastModifiedBy>
  <cp:revision>24</cp:revision>
  <dcterms:created xsi:type="dcterms:W3CDTF">2018-10-17T21:20:45Z</dcterms:created>
  <dcterms:modified xsi:type="dcterms:W3CDTF">2018-10-19T09:20:12Z</dcterms:modified>
</cp:coreProperties>
</file>