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1698" r:id="rId2"/>
    <p:sldId id="542" r:id="rId3"/>
    <p:sldId id="1691" r:id="rId4"/>
    <p:sldId id="1692" r:id="rId5"/>
    <p:sldId id="1693" r:id="rId6"/>
    <p:sldId id="1690" r:id="rId7"/>
    <p:sldId id="1673" r:id="rId8"/>
    <p:sldId id="1695" r:id="rId9"/>
    <p:sldId id="1676" r:id="rId10"/>
    <p:sldId id="1677" r:id="rId11"/>
    <p:sldId id="1678" r:id="rId12"/>
    <p:sldId id="1679" r:id="rId13"/>
    <p:sldId id="1680" r:id="rId14"/>
    <p:sldId id="1681" r:id="rId15"/>
    <p:sldId id="1682" r:id="rId16"/>
    <p:sldId id="1683" r:id="rId17"/>
    <p:sldId id="1684" r:id="rId18"/>
    <p:sldId id="1685" r:id="rId19"/>
    <p:sldId id="1686" r:id="rId20"/>
    <p:sldId id="1687" r:id="rId21"/>
    <p:sldId id="1697" r:id="rId22"/>
    <p:sldId id="1665" r:id="rId23"/>
    <p:sldId id="1663" r:id="rId24"/>
    <p:sldId id="1694" r:id="rId25"/>
    <p:sldId id="1664" r:id="rId26"/>
    <p:sldId id="1667" r:id="rId27"/>
    <p:sldId id="1666" r:id="rId28"/>
    <p:sldId id="1668" r:id="rId29"/>
    <p:sldId id="1669" r:id="rId30"/>
    <p:sldId id="1607" r:id="rId31"/>
    <p:sldId id="1608" r:id="rId32"/>
    <p:sldId id="1621" r:id="rId33"/>
    <p:sldId id="1622" r:id="rId34"/>
    <p:sldId id="1623" r:id="rId35"/>
    <p:sldId id="1624" r:id="rId36"/>
    <p:sldId id="1627" r:id="rId37"/>
    <p:sldId id="1630" r:id="rId38"/>
    <p:sldId id="1625" r:id="rId39"/>
    <p:sldId id="1626" r:id="rId40"/>
    <p:sldId id="1696" r:id="rId41"/>
    <p:sldId id="1635" r:id="rId42"/>
    <p:sldId id="1636" r:id="rId43"/>
    <p:sldId id="1637" r:id="rId44"/>
    <p:sldId id="1638" r:id="rId45"/>
    <p:sldId id="1639" r:id="rId46"/>
    <p:sldId id="1640" r:id="rId47"/>
    <p:sldId id="1641" r:id="rId48"/>
    <p:sldId id="1642" r:id="rId49"/>
    <p:sldId id="1643" r:id="rId50"/>
    <p:sldId id="1644" r:id="rId51"/>
    <p:sldId id="1645" r:id="rId52"/>
    <p:sldId id="1646" r:id="rId53"/>
    <p:sldId id="1649" r:id="rId54"/>
    <p:sldId id="1651" r:id="rId55"/>
    <p:sldId id="1650" r:id="rId56"/>
    <p:sldId id="1609" r:id="rId57"/>
    <p:sldId id="1671" r:id="rId58"/>
    <p:sldId id="1619" r:id="rId59"/>
    <p:sldId id="1620" r:id="rId60"/>
    <p:sldId id="1629" r:id="rId61"/>
    <p:sldId id="1631" r:id="rId62"/>
    <p:sldId id="1632" r:id="rId63"/>
    <p:sldId id="1652" r:id="rId64"/>
    <p:sldId id="1653" r:id="rId65"/>
    <p:sldId id="1633" r:id="rId66"/>
    <p:sldId id="1634" r:id="rId67"/>
  </p:sldIdLst>
  <p:sldSz cx="9144000" cy="6858000" type="screen4x3"/>
  <p:notesSz cx="7302500" cy="9586913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68" autoAdjust="0"/>
  </p:normalViewPr>
  <p:slideViewPr>
    <p:cSldViewPr snapToObjects="1">
      <p:cViewPr varScale="1">
        <p:scale>
          <a:sx n="136" d="100"/>
          <a:sy n="136" d="100"/>
        </p:scale>
        <p:origin x="2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6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313737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cs typeface="Calibri" panose="020F0502020204030204" pitchFamily="34" charset="0"/>
              </a:rPr>
              <a:t>Recall: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 / 15-513: Introduction to Computer Systems</a:t>
            </a:r>
            <a:br>
              <a:rPr lang="en-US" b="0" dirty="0"/>
            </a:br>
            <a:r>
              <a:rPr lang="en-US" sz="2000" b="0" dirty="0"/>
              <a:t>22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November 8,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Linked List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</a:t>
            </a:r>
            <a:r>
              <a:rPr lang="en-US" dirty="0" err="1"/>
              <a:t>Binar</a:t>
            </a:r>
            <a:r>
              <a:rPr lang="en-US" dirty="0"/>
              <a:t>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dirty="0"/>
              <a:t>Bottom line: </a:t>
            </a:r>
            <a:r>
              <a:rPr lang="en-US" i="1" dirty="0"/>
              <a:t>Web content is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Review: 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200" dirty="0"/>
              <a:t>” instead of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</a:t>
            </a:r>
            <a:br>
              <a:rPr lang="en-US" dirty="0"/>
            </a:br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1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www.cs.cmu.edu</a:t>
            </a:r>
            <a:r>
              <a:rPr lang="en-US" b="1" dirty="0">
                <a:latin typeface="Courier New"/>
                <a:cs typeface="Courier New"/>
              </a:rPr>
              <a:t>/~213/</a:t>
            </a:r>
            <a:r>
              <a:rPr lang="en-US" b="1" dirty="0" err="1">
                <a:latin typeface="Courier New"/>
                <a:cs typeface="Courier New"/>
              </a:rPr>
              <a:t>schedule.html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system</a:t>
            </a:r>
          </a:p>
          <a:p>
            <a:pPr lvl="2"/>
            <a:r>
              <a:rPr lang="en-US" dirty="0"/>
              <a:t>Connects “a web of notes with links”</a:t>
            </a:r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machines</a:t>
            </a:r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Unix)</a:t>
            </a:r>
          </a:p>
          <a:p>
            <a:pPr lvl="1"/>
            <a:r>
              <a:rPr lang="en-US" sz="2200" dirty="0"/>
              <a:t>Web (port 80) traffic at 1% of NSFNET backbone traffic</a:t>
            </a:r>
          </a:p>
          <a:p>
            <a:pPr lvl="1"/>
            <a:r>
              <a:rPr lang="en-US" sz="2200" dirty="0"/>
              <a:t>Over 200 WWW servers 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www.cmu.edu</a:t>
            </a:r>
          </a:p>
          <a:p>
            <a:pPr lvl="2"/>
            <a:r>
              <a:rPr lang="en-US" dirty="0"/>
              <a:t>Makes it possible to host multiple websites at single Internet host</a:t>
            </a:r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Firefox 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>
                <a:latin typeface="Courier New" pitchFamily="49" charset="0"/>
              </a:rPr>
              <a:t>GET /~</a:t>
            </a:r>
            <a:r>
              <a:rPr lang="en-US" sz="1800" i="1" dirty="0" err="1">
                <a:latin typeface="Courier New" pitchFamily="49" charset="0"/>
              </a:rPr>
              <a:t>bryant</a:t>
            </a:r>
            <a:r>
              <a:rPr lang="en-US" sz="1800" i="1" dirty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Accept: text/</a:t>
            </a:r>
            <a:r>
              <a:rPr lang="en-US" sz="1800" dirty="0" err="1">
                <a:latin typeface="Courier New" pitchFamily="49" charset="0"/>
              </a:rPr>
              <a:t>html,application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xhtml+xml,application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xml;q</a:t>
            </a:r>
            <a:r>
              <a:rPr lang="en-US" sz="1800" dirty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Accept-Language: en-</a:t>
            </a:r>
            <a:r>
              <a:rPr lang="en-US" sz="1800" dirty="0" err="1">
                <a:latin typeface="Courier New" pitchFamily="49" charset="0"/>
              </a:rPr>
              <a:t>us,en;q</a:t>
            </a:r>
            <a:r>
              <a:rPr lang="en-US" sz="1800" dirty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Accept-Encoding: </a:t>
            </a:r>
            <a:r>
              <a:rPr lang="en-US" sz="1800" dirty="0" err="1">
                <a:latin typeface="Courier New" pitchFamily="49" charset="0"/>
              </a:rPr>
              <a:t>gzip,deflate</a:t>
            </a:r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Accept-</a:t>
            </a:r>
            <a:r>
              <a:rPr lang="en-US" sz="1800" dirty="0" err="1">
                <a:latin typeface="Courier New" pitchFamily="49" charset="0"/>
              </a:rPr>
              <a:t>Charset</a:t>
            </a:r>
            <a:r>
              <a:rPr lang="en-US" sz="1800" dirty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CRLF 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Server: Apache/2.2.14 (Unix) </a:t>
            </a:r>
            <a:r>
              <a:rPr lang="en-US" sz="1800" dirty="0" err="1">
                <a:latin typeface="Courier New" pitchFamily="49" charset="0"/>
              </a:rPr>
              <a:t>mod_ssl</a:t>
            </a:r>
            <a:r>
              <a:rPr lang="en-US" sz="1800" dirty="0">
                <a:latin typeface="Courier New" pitchFamily="49" charset="0"/>
              </a:rPr>
              <a:t>/2.2.14 </a:t>
            </a:r>
            <a:r>
              <a:rPr lang="en-US" sz="1800" dirty="0" err="1">
                <a:latin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</a:rPr>
              <a:t>/0.9.7m </a:t>
            </a:r>
            <a:r>
              <a:rPr lang="en-US" sz="1800" dirty="0" err="1">
                <a:latin typeface="Courier New" pitchFamily="49" charset="0"/>
              </a:rPr>
              <a:t>mod_pubcookie</a:t>
            </a:r>
            <a:r>
              <a:rPr lang="en-US" sz="1800" dirty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Specify total length with content-length</a:t>
            </a:r>
          </a:p>
          <a:p>
            <a:pPr lvl="1"/>
            <a:r>
              <a:rPr lang="en-US" dirty="0"/>
              <a:t>Requires that program buffer entire message</a:t>
            </a:r>
          </a:p>
          <a:p>
            <a:r>
              <a:rPr lang="en-US" dirty="0"/>
              <a:t>Chunked</a:t>
            </a:r>
          </a:p>
          <a:p>
            <a:pPr lvl="1"/>
            <a:r>
              <a:rPr lang="en-US" dirty="0"/>
              <a:t>Break into blocks</a:t>
            </a:r>
          </a:p>
          <a:p>
            <a:pPr lvl="1"/>
            <a:r>
              <a:rPr lang="en-US" dirty="0"/>
              <a:t>Prefix each block with number of bytes (Hex coded)</a:t>
            </a:r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/>
              <a:t>Chunked Encoding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.&lt;link </a:t>
            </a:r>
            <a:r>
              <a:rPr lang="en-US" sz="1400" dirty="0" err="1">
                <a:latin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</a:rPr>
              <a:t>="http://www.cs.cmu.edu/style/calendar.css" </a:t>
            </a:r>
            <a:r>
              <a:rPr lang="en-US" sz="1400" dirty="0" err="1">
                <a:latin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</a:rPr>
              <a:t>stylesheet</a:t>
            </a:r>
            <a:r>
              <a:rPr lang="en-US" sz="1400" dirty="0">
                <a:latin typeface="Courier New" pitchFamily="49" charset="0"/>
              </a:rPr>
              <a:t>" type="text/</a:t>
            </a:r>
            <a:r>
              <a:rPr lang="en-US" sz="1400" dirty="0" err="1">
                <a:latin typeface="Courier New" pitchFamily="49" charset="0"/>
              </a:rPr>
              <a:t>css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&lt;body id="</a:t>
            </a:r>
            <a:r>
              <a:rPr lang="en-US" sz="1400" dirty="0" err="1">
                <a:latin typeface="Courier New" pitchFamily="49" charset="0"/>
              </a:rPr>
              <a:t>calendar_body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='0'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0xd75 = 3445 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302567"/>
            <a:ext cx="8716962" cy="781050"/>
          </a:xfrm>
        </p:spPr>
        <p:txBody>
          <a:bodyPr/>
          <a:lstStyle/>
          <a:p>
            <a:r>
              <a:rPr lang="en-US" dirty="0"/>
              <a:t>Socket Address Structures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3617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>
                <a:latin typeface="Courier New" pitchFamily="49" charset="0"/>
              </a:rPr>
              <a:t>typedef struct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</a:endParaRPr>
          </a:p>
          <a:p>
            <a:pPr marL="400050"/>
            <a:r>
              <a:rPr lang="en-US" sz="2000" dirty="0" err="1">
                <a:latin typeface="Courier New"/>
                <a:cs typeface="Courier New"/>
              </a:rPr>
              <a:t>getaddrinfo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b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dirty="0">
              <a:cs typeface="Calibri" panose="020F0502020204030204" pitchFamily="34" charset="0"/>
            </a:endParaRPr>
          </a:p>
          <a:p>
            <a:pPr marL="4000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36936" y="3366126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4654074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79156" y="5091993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88313" y="5376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1498124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 pitchFamily="49" charset="0"/>
              </a:rPr>
              <a:t>sockaddr_in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84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26614</TotalTime>
  <Words>5726</Words>
  <Application>Microsoft Macintosh PowerPoint</Application>
  <PresentationFormat>On-screen Show (4:3)</PresentationFormat>
  <Paragraphs>1099</Paragraphs>
  <Slides>66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PowerPoint Presentation</vt:lpstr>
      <vt:lpstr>Network Programming: Part II  15-213 / 18-213 / 15-513: Introduction to Computer Systems 22nd Lecture, November 8, 2018</vt:lpstr>
      <vt:lpstr>Review: Echo Server + Client Structure</vt:lpstr>
      <vt:lpstr>Review: C Standard I/O, Unix I/O and RIO</vt:lpstr>
      <vt:lpstr>Review: Echo Server + Client Structure</vt:lpstr>
      <vt:lpstr>Sockets Interface</vt:lpstr>
      <vt:lpstr>Socket Address Structures &amp; getaddrinfo</vt:lpstr>
      <vt:lpstr>Socket Address Structures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Sockets Interface</vt:lpstr>
      <vt:lpstr>Sockets Helper: open_clientfd</vt:lpstr>
      <vt:lpstr>Review: getaddrinfo Linked List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Quiz Time!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Randal Bryant</cp:lastModifiedBy>
  <cp:revision>938</cp:revision>
  <cp:lastPrinted>2012-11-08T08:32:40Z</cp:lastPrinted>
  <dcterms:created xsi:type="dcterms:W3CDTF">2012-11-08T08:32:21Z</dcterms:created>
  <dcterms:modified xsi:type="dcterms:W3CDTF">2018-11-08T17:12:08Z</dcterms:modified>
  <cp:category/>
</cp:coreProperties>
</file>