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7"/>
  </p:notesMasterIdLst>
  <p:sldIdLst>
    <p:sldId id="317" r:id="rId2"/>
    <p:sldId id="352" r:id="rId3"/>
    <p:sldId id="358" r:id="rId4"/>
    <p:sldId id="359" r:id="rId5"/>
    <p:sldId id="36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3300"/>
    <a:srgbClr val="008000"/>
    <a:srgbClr val="CC0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11C-EE0A-4136-BB3C-948FBD32C0F4}" v="414" dt="2018-09-18T15:00:43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0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C7D0C2B6-7565-43D2-B787-207FE35F8927}"/>
    <pc:docChg chg="undo custSel delSld modSld delMainMaster">
      <pc:chgData name="Phil Gibbons" userId="f619c6e5d38ed7a7" providerId="LiveId" clId="{C7D0C2B6-7565-43D2-B787-207FE35F8927}" dt="2018-09-13T21:32:42.934" v="289"/>
      <pc:docMkLst>
        <pc:docMk/>
      </pc:docMkLst>
      <pc:sldChg chg="del">
        <pc:chgData name="Phil Gibbons" userId="f619c6e5d38ed7a7" providerId="LiveId" clId="{C7D0C2B6-7565-43D2-B787-207FE35F8927}" dt="2018-09-13T20:24:44.481" v="0" actId="2696"/>
        <pc:sldMkLst>
          <pc:docMk/>
          <pc:sldMk cId="0" sldId="317"/>
        </pc:sldMkLst>
      </pc:sldChg>
      <pc:sldChg chg="addSp delSp modSp modAnim">
        <pc:chgData name="Phil Gibbons" userId="f619c6e5d38ed7a7" providerId="LiveId" clId="{C7D0C2B6-7565-43D2-B787-207FE35F8927}" dt="2018-09-13T21:32:42.934" v="289"/>
        <pc:sldMkLst>
          <pc:docMk/>
          <pc:sldMk cId="713034918" sldId="352"/>
        </pc:sldMkLst>
        <pc:spChg chg="add del mod">
          <ac:chgData name="Phil Gibbons" userId="f619c6e5d38ed7a7" providerId="LiveId" clId="{C7D0C2B6-7565-43D2-B787-207FE35F8927}" dt="2018-09-13T20:31:14.505" v="115" actId="478"/>
          <ac:spMkLst>
            <pc:docMk/>
            <pc:sldMk cId="713034918" sldId="352"/>
            <ac:spMk id="3" creationId="{B37CAA80-B2F3-458A-9C38-ED7F7D7CEFC6}"/>
          </ac:spMkLst>
        </pc:spChg>
        <pc:spChg chg="add mod">
          <ac:chgData name="Phil Gibbons" userId="f619c6e5d38ed7a7" providerId="LiveId" clId="{C7D0C2B6-7565-43D2-B787-207FE35F8927}" dt="2018-09-13T21:17:32.627" v="236" actId="207"/>
          <ac:spMkLst>
            <pc:docMk/>
            <pc:sldMk cId="713034918" sldId="352"/>
            <ac:spMk id="4" creationId="{0AE1173D-2AA4-4362-AB01-7E70B4A3D841}"/>
          </ac:spMkLst>
        </pc:spChg>
        <pc:spChg chg="add mod">
          <ac:chgData name="Phil Gibbons" userId="f619c6e5d38ed7a7" providerId="LiveId" clId="{C7D0C2B6-7565-43D2-B787-207FE35F8927}" dt="2018-09-13T21:06:51.674" v="133" actId="14100"/>
          <ac:spMkLst>
            <pc:docMk/>
            <pc:sldMk cId="713034918" sldId="352"/>
            <ac:spMk id="7" creationId="{8296EB61-CC5B-45F7-AF75-7E9C165A24D8}"/>
          </ac:spMkLst>
        </pc:spChg>
        <pc:spChg chg="add mod">
          <ac:chgData name="Phil Gibbons" userId="f619c6e5d38ed7a7" providerId="LiveId" clId="{C7D0C2B6-7565-43D2-B787-207FE35F8927}" dt="2018-09-13T21:08:58.200" v="135" actId="1076"/>
          <ac:spMkLst>
            <pc:docMk/>
            <pc:sldMk cId="713034918" sldId="352"/>
            <ac:spMk id="8" creationId="{BC822C58-10F0-4DE7-AD58-CEF6D74DE859}"/>
          </ac:spMkLst>
        </pc:spChg>
        <pc:spChg chg="mod">
          <ac:chgData name="Phil Gibbons" userId="f619c6e5d38ed7a7" providerId="LiveId" clId="{C7D0C2B6-7565-43D2-B787-207FE35F8927}" dt="2018-09-13T21:32:14.488" v="287" actId="20577"/>
          <ac:spMkLst>
            <pc:docMk/>
            <pc:sldMk cId="713034918" sldId="352"/>
            <ac:spMk id="21507" creationId="{00000000-0000-0000-0000-000000000000}"/>
          </ac:spMkLst>
        </pc:spChg>
        <pc:spChg chg="del">
          <ac:chgData name="Phil Gibbons" userId="f619c6e5d38ed7a7" providerId="LiveId" clId="{C7D0C2B6-7565-43D2-B787-207FE35F8927}" dt="2018-09-13T20:31:07.516" v="114" actId="478"/>
          <ac:spMkLst>
            <pc:docMk/>
            <pc:sldMk cId="713034918" sldId="352"/>
            <ac:spMk id="21508" creationId="{00000000-0000-0000-0000-000000000000}"/>
          </ac:spMkLst>
        </pc:spChg>
        <pc:spChg chg="mod">
          <ac:chgData name="Phil Gibbons" userId="f619c6e5d38ed7a7" providerId="LiveId" clId="{C7D0C2B6-7565-43D2-B787-207FE35F8927}" dt="2018-09-13T21:16:05.961" v="221" actId="20577"/>
          <ac:spMkLst>
            <pc:docMk/>
            <pc:sldMk cId="713034918" sldId="352"/>
            <ac:spMk id="21509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21:27:56.522" v="271" actId="20577"/>
        <pc:sldMkLst>
          <pc:docMk/>
          <pc:sldMk cId="1115016476" sldId="359"/>
        </pc:sldMkLst>
        <pc:spChg chg="mod">
          <ac:chgData name="Phil Gibbons" userId="f619c6e5d38ed7a7" providerId="LiveId" clId="{C7D0C2B6-7565-43D2-B787-207FE35F8927}" dt="2018-09-13T21:27:11.746" v="257" actId="20577"/>
          <ac:spMkLst>
            <pc:docMk/>
            <pc:sldMk cId="1115016476" sldId="359"/>
            <ac:spMk id="16" creationId="{00000000-0000-0000-0000-000000000000}"/>
          </ac:spMkLst>
        </pc:spChg>
        <pc:spChg chg="mod">
          <ac:chgData name="Phil Gibbons" userId="f619c6e5d38ed7a7" providerId="LiveId" clId="{C7D0C2B6-7565-43D2-B787-207FE35F8927}" dt="2018-09-13T21:26:17.114" v="247" actId="20577"/>
          <ac:spMkLst>
            <pc:docMk/>
            <pc:sldMk cId="1115016476" sldId="359"/>
            <ac:spMk id="17" creationId="{00000000-0000-0000-0000-000000000000}"/>
          </ac:spMkLst>
        </pc:spChg>
        <pc:spChg chg="mod">
          <ac:chgData name="Phil Gibbons" userId="f619c6e5d38ed7a7" providerId="LiveId" clId="{C7D0C2B6-7565-43D2-B787-207FE35F8927}" dt="2018-09-13T21:27:56.522" v="271" actId="20577"/>
          <ac:spMkLst>
            <pc:docMk/>
            <pc:sldMk cId="1115016476" sldId="359"/>
            <ac:spMk id="26627" creationId="{00000000-0000-0000-0000-000000000000}"/>
          </ac:spMkLst>
        </pc:spChg>
      </pc:sldChg>
      <pc:sldChg chg="modSp">
        <pc:chgData name="Phil Gibbons" userId="f619c6e5d38ed7a7" providerId="LiveId" clId="{C7D0C2B6-7565-43D2-B787-207FE35F8927}" dt="2018-09-13T21:29:23.284" v="279" actId="20577"/>
        <pc:sldMkLst>
          <pc:docMk/>
          <pc:sldMk cId="3200266014" sldId="361"/>
        </pc:sldMkLst>
        <pc:spChg chg="mod">
          <ac:chgData name="Phil Gibbons" userId="f619c6e5d38ed7a7" providerId="LiveId" clId="{C7D0C2B6-7565-43D2-B787-207FE35F8927}" dt="2018-09-13T21:29:23.284" v="279" actId="20577"/>
          <ac:spMkLst>
            <pc:docMk/>
            <pc:sldMk cId="3200266014" sldId="361"/>
            <ac:spMk id="27653" creationId="{00000000-0000-0000-0000-000000000000}"/>
          </ac:spMkLst>
        </pc:spChg>
      </pc:sldChg>
    </pc:docChg>
  </pc:docChgLst>
  <pc:docChgLst>
    <pc:chgData name="Phil Gibbons" userId="f619c6e5d38ed7a7" providerId="LiveId" clId="{E9BBA11C-EE0A-4136-BB3C-948FBD32C0F4}"/>
    <pc:docChg chg="custSel addSld modSld">
      <pc:chgData name="Phil Gibbons" userId="f619c6e5d38ed7a7" providerId="LiveId" clId="{E9BBA11C-EE0A-4136-BB3C-948FBD32C0F4}" dt="2018-09-18T15:00:43.173" v="118" actId="14100"/>
      <pc:docMkLst>
        <pc:docMk/>
      </pc:docMkLst>
      <pc:sldChg chg="modSp add">
        <pc:chgData name="Phil Gibbons" userId="f619c6e5d38ed7a7" providerId="LiveId" clId="{E9BBA11C-EE0A-4136-BB3C-948FBD32C0F4}" dt="2018-09-17T22:55:11.075" v="30" actId="404"/>
        <pc:sldMkLst>
          <pc:docMk/>
          <pc:sldMk cId="0" sldId="317"/>
        </pc:sldMkLst>
        <pc:spChg chg="mod">
          <ac:chgData name="Phil Gibbons" userId="f619c6e5d38ed7a7" providerId="LiveId" clId="{E9BBA11C-EE0A-4136-BB3C-948FBD32C0F4}" dt="2018-09-17T22:55:11.075" v="30" actId="404"/>
          <ac:spMkLst>
            <pc:docMk/>
            <pc:sldMk cId="0" sldId="317"/>
            <ac:spMk id="7" creationId="{00000000-0000-0000-0000-000000000000}"/>
          </ac:spMkLst>
        </pc:spChg>
      </pc:sldChg>
      <pc:sldChg chg="addSp delSp modSp modAnim">
        <pc:chgData name="Phil Gibbons" userId="f619c6e5d38ed7a7" providerId="LiveId" clId="{E9BBA11C-EE0A-4136-BB3C-948FBD32C0F4}" dt="2018-09-18T15:00:43.173" v="118" actId="14100"/>
        <pc:sldMkLst>
          <pc:docMk/>
          <pc:sldMk cId="713034918" sldId="352"/>
        </pc:sldMkLst>
        <pc:spChg chg="del mod">
          <ac:chgData name="Phil Gibbons" userId="f619c6e5d38ed7a7" providerId="LiveId" clId="{E9BBA11C-EE0A-4136-BB3C-948FBD32C0F4}" dt="2018-09-18T14:58:05.955" v="48" actId="478"/>
          <ac:spMkLst>
            <pc:docMk/>
            <pc:sldMk cId="713034918" sldId="352"/>
            <ac:spMk id="7" creationId="{8296EB61-CC5B-45F7-AF75-7E9C165A24D8}"/>
          </ac:spMkLst>
        </pc:spChg>
        <pc:spChg chg="add mod">
          <ac:chgData name="Phil Gibbons" userId="f619c6e5d38ed7a7" providerId="LiveId" clId="{E9BBA11C-EE0A-4136-BB3C-948FBD32C0F4}" dt="2018-09-18T15:00:43.173" v="118" actId="14100"/>
          <ac:spMkLst>
            <pc:docMk/>
            <pc:sldMk cId="713034918" sldId="352"/>
            <ac:spMk id="9" creationId="{D9ED643C-728E-44A6-B982-13C133AB5CF4}"/>
          </ac:spMkLst>
        </pc:spChg>
      </pc:sldChg>
      <pc:sldChg chg="modSp">
        <pc:chgData name="Phil Gibbons" userId="f619c6e5d38ed7a7" providerId="LiveId" clId="{E9BBA11C-EE0A-4136-BB3C-948FBD32C0F4}" dt="2018-09-18T14:48:19.028" v="35" actId="20577"/>
        <pc:sldMkLst>
          <pc:docMk/>
          <pc:sldMk cId="3200266014" sldId="361"/>
        </pc:sldMkLst>
        <pc:spChg chg="mod">
          <ac:chgData name="Phil Gibbons" userId="f619c6e5d38ed7a7" providerId="LiveId" clId="{E9BBA11C-EE0A-4136-BB3C-948FBD32C0F4}" dt="2018-09-18T14:48:19.028" v="35" actId="20577"/>
          <ac:spMkLst>
            <pc:docMk/>
            <pc:sldMk cId="3200266014" sldId="361"/>
            <ac:spMk id="2765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lvl="0">
              <a:defRPr/>
            </a:pPr>
            <a:r>
              <a:rPr lang="en-US" sz="2400" b="1" dirty="0">
                <a:solidFill>
                  <a:srgbClr val="000000"/>
                </a:solidFill>
              </a:rPr>
              <a:t>Wrap-up of 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Machine-Level Programming II: Control</a:t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15-213: Introduction to Computer Systems</a:t>
            </a:r>
            <a:br>
              <a:rPr lang="en-US" sz="2000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Sept. 18, 2018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  Example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C822C58-10F0-4DE7-AD58-CEF6D74DE859}"/>
              </a:ext>
            </a:extLst>
          </p:cNvPr>
          <p:cNvSpPr>
            <a:spLocks/>
          </p:cNvSpPr>
          <p:nvPr/>
        </p:nvSpPr>
        <p:spPr bwMode="auto">
          <a:xfrm>
            <a:off x="5361709" y="397486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173D-2AA4-4362-AB01-7E70B4A3D841}"/>
              </a:ext>
            </a:extLst>
          </p:cNvPr>
          <p:cNvSpPr txBox="1"/>
          <p:nvPr/>
        </p:nvSpPr>
        <p:spPr>
          <a:xfrm>
            <a:off x="214091" y="1961803"/>
            <a:ext cx="7360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.L3: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.L5: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.L9: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.L7: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.L8: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ED643C-728E-44A6-B982-13C133AB5CF4}"/>
              </a:ext>
            </a:extLst>
          </p:cNvPr>
          <p:cNvSpPr>
            <a:spLocks/>
          </p:cNvSpPr>
          <p:nvPr/>
        </p:nvSpPr>
        <p:spPr bwMode="auto">
          <a:xfrm>
            <a:off x="4477789" y="1593272"/>
            <a:ext cx="4585970" cy="1526771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   # if x &gt; 6 jump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# to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193612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 (x ==2, x==3)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    // .L9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399"/>
            <a:ext cx="3898900" cy="307155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38513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23773</TotalTime>
  <Pages>0</Pages>
  <Words>338</Words>
  <Characters>0</Characters>
  <Application>Microsoft Office PowerPoint</Application>
  <PresentationFormat>On-screen Show (4:3)</PresentationFormat>
  <Lines>0</Lines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ＭＳ Ｐゴシック</vt:lpstr>
      <vt:lpstr>Arial Narrow</vt:lpstr>
      <vt:lpstr>Arial Narrow Bold</vt:lpstr>
      <vt:lpstr>Calibri</vt:lpstr>
      <vt:lpstr>Calibri Bold</vt:lpstr>
      <vt:lpstr>Courier New</vt:lpstr>
      <vt:lpstr>Courier New Bold</vt:lpstr>
      <vt:lpstr>Gill Sans</vt:lpstr>
      <vt:lpstr>Lucida Grande</vt:lpstr>
      <vt:lpstr>Monaco</vt:lpstr>
      <vt:lpstr>Times New Roman</vt:lpstr>
      <vt:lpstr>Wingdings</vt:lpstr>
      <vt:lpstr>Wingdings 2</vt:lpstr>
      <vt:lpstr>ヒラギノ角ゴ ProN W3</vt:lpstr>
      <vt:lpstr>ヒラギノ角ゴ ProN W6</vt:lpstr>
      <vt:lpstr>Title Only</vt:lpstr>
      <vt:lpstr>Wrap-up of  Machine-Level Programming II: Control  15-213: Introduction to Computer Systems Sept. 18, 2018</vt:lpstr>
      <vt:lpstr>Switch Statement   Example</vt:lpstr>
      <vt:lpstr>Code Blocks (x == 1)</vt:lpstr>
      <vt:lpstr>Handling Fall-Through (x ==2, x==3)</vt:lpstr>
      <vt:lpstr>Code Blocks (x == 5, x == 6, default)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Phil Gibbons</cp:lastModifiedBy>
  <cp:revision>1130</cp:revision>
  <cp:lastPrinted>2013-09-12T14:46:51Z</cp:lastPrinted>
  <dcterms:created xsi:type="dcterms:W3CDTF">2012-09-13T15:33:55Z</dcterms:created>
  <dcterms:modified xsi:type="dcterms:W3CDTF">2018-09-18T15:00:51Z</dcterms:modified>
</cp:coreProperties>
</file>