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1312" r:id="rId2"/>
    <p:sldId id="542" r:id="rId3"/>
    <p:sldId id="1286" r:id="rId4"/>
    <p:sldId id="1287" r:id="rId5"/>
    <p:sldId id="1283" r:id="rId6"/>
    <p:sldId id="1204" r:id="rId7"/>
    <p:sldId id="1282" r:id="rId8"/>
    <p:sldId id="1202" r:id="rId9"/>
    <p:sldId id="1252" r:id="rId10"/>
    <p:sldId id="1213" r:id="rId11"/>
    <p:sldId id="1310" r:id="rId12"/>
    <p:sldId id="1309" r:id="rId13"/>
    <p:sldId id="1289" r:id="rId14"/>
    <p:sldId id="1292" r:id="rId15"/>
    <p:sldId id="1293" r:id="rId16"/>
    <p:sldId id="1294" r:id="rId17"/>
    <p:sldId id="1295" r:id="rId18"/>
    <p:sldId id="1296" r:id="rId19"/>
    <p:sldId id="1299" r:id="rId20"/>
    <p:sldId id="1297" r:id="rId21"/>
    <p:sldId id="1216" r:id="rId22"/>
    <p:sldId id="1217" r:id="rId23"/>
    <p:sldId id="1249" r:id="rId24"/>
    <p:sldId id="1218" r:id="rId25"/>
    <p:sldId id="1219" r:id="rId26"/>
    <p:sldId id="1300" r:id="rId27"/>
    <p:sldId id="1302" r:id="rId28"/>
    <p:sldId id="1301" r:id="rId29"/>
    <p:sldId id="1303" r:id="rId30"/>
    <p:sldId id="1306" r:id="rId31"/>
    <p:sldId id="1220" r:id="rId32"/>
    <p:sldId id="1221" r:id="rId33"/>
    <p:sldId id="1222" r:id="rId34"/>
    <p:sldId id="1307" r:id="rId35"/>
    <p:sldId id="1223" r:id="rId36"/>
    <p:sldId id="1224" r:id="rId37"/>
    <p:sldId id="1253" r:id="rId38"/>
    <p:sldId id="1254" r:id="rId39"/>
    <p:sldId id="1225" r:id="rId40"/>
    <p:sldId id="1226" r:id="rId41"/>
    <p:sldId id="1261" r:id="rId42"/>
    <p:sldId id="1227" r:id="rId43"/>
    <p:sldId id="1228" r:id="rId44"/>
    <p:sldId id="1229" r:id="rId45"/>
    <p:sldId id="1230" r:id="rId46"/>
    <p:sldId id="1247" r:id="rId47"/>
    <p:sldId id="1266" r:id="rId48"/>
    <p:sldId id="1268" r:id="rId49"/>
    <p:sldId id="1269" r:id="rId50"/>
    <p:sldId id="1267" r:id="rId51"/>
    <p:sldId id="1270" r:id="rId52"/>
    <p:sldId id="1260" r:id="rId53"/>
    <p:sldId id="1272" r:id="rId54"/>
    <p:sldId id="1314" r:id="rId55"/>
    <p:sldId id="1255" r:id="rId56"/>
    <p:sldId id="1256" r:id="rId57"/>
    <p:sldId id="1273" r:id="rId58"/>
    <p:sldId id="1274" r:id="rId59"/>
    <p:sldId id="1275" r:id="rId60"/>
    <p:sldId id="1313" r:id="rId61"/>
    <p:sldId id="1277" r:id="rId62"/>
    <p:sldId id="1276" r:id="rId63"/>
    <p:sldId id="1278" r:id="rId64"/>
    <p:sldId id="1279" r:id="rId65"/>
    <p:sldId id="1280" r:id="rId66"/>
    <p:sldId id="1250" r:id="rId67"/>
    <p:sldId id="1238" r:id="rId68"/>
    <p:sldId id="1265" r:id="rId69"/>
    <p:sldId id="1232" r:id="rId70"/>
    <p:sldId id="1233" r:id="rId71"/>
    <p:sldId id="1281" r:id="rId72"/>
    <p:sldId id="1234" r:id="rId73"/>
    <p:sldId id="1235" r:id="rId74"/>
    <p:sldId id="1236" r:id="rId75"/>
    <p:sldId id="1237" r:id="rId76"/>
  </p:sldIdLst>
  <p:sldSz cx="9144000" cy="6858000" type="screen4x3"/>
  <p:notesSz cx="6985000" cy="9283700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4360" autoAdjust="0"/>
  </p:normalViewPr>
  <p:slideViewPr>
    <p:cSldViewPr snapToGrid="0" snapToObjects="1">
      <p:cViewPr varScale="1">
        <p:scale>
          <a:sx n="120" d="100"/>
          <a:sy n="120" d="100"/>
        </p:scale>
        <p:origin x="3168" y="176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92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20953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0" dirty="0">
                <a:latin typeface="Calibri" pitchFamily="34" charset="0"/>
              </a:rPr>
              <a:t>will parse ‘</a:t>
            </a:r>
            <a:r>
              <a:rPr lang="en-US" b="0" dirty="0" err="1">
                <a:latin typeface="Calibri" pitchFamily="34" charset="0"/>
              </a:rPr>
              <a:t>buf</a:t>
            </a:r>
            <a:r>
              <a:rPr lang="en-US" b="0" dirty="0">
                <a:latin typeface="Calibri" pitchFamily="34" charset="0"/>
              </a:rPr>
              <a:t>’ into ‘</a:t>
            </a:r>
            <a:r>
              <a:rPr lang="en-US" b="0" dirty="0" err="1">
                <a:latin typeface="Calibri" pitchFamily="34" charset="0"/>
              </a:rPr>
              <a:t>argv</a:t>
            </a:r>
            <a:r>
              <a:rPr lang="en-US" b="0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16th,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Calibri" pitchFamily="34" charset="0"/>
              </a:rPr>
              <a:t>Oops.  </a:t>
            </a:r>
            <a:r>
              <a:rPr lang="en-US" sz="2800" b="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Shell designed to run indefinitely</a:t>
            </a:r>
          </a:p>
          <a:p>
            <a:pPr marL="684213" lvl="1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Should not accumulate unneeded resources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Child processes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File descriptors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lecture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solidFill>
                <a:srgbClr val="9D206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           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928418" cy="547577"/>
          </a:xfrm>
        </p:spPr>
        <p:txBody>
          <a:bodyPr/>
          <a:lstStyle/>
          <a:p>
            <a:r>
              <a:rPr lang="en-US" dirty="0"/>
              <a:t>Use the new &amp; improved reentrant </a:t>
            </a:r>
            <a:r>
              <a:rPr lang="en-US" dirty="0" err="1"/>
              <a:t>sio_printf</a:t>
            </a:r>
            <a:r>
              <a:rPr lang="en-US" dirty="0"/>
              <a:t> !</a:t>
            </a:r>
          </a:p>
          <a:p>
            <a:pPr lvl="1"/>
            <a:r>
              <a:rPr lang="en-US" dirty="0"/>
              <a:t>Handles restricted class of </a:t>
            </a:r>
            <a:r>
              <a:rPr lang="en-US" dirty="0" err="1"/>
              <a:t>printf</a:t>
            </a:r>
            <a:r>
              <a:rPr lang="en-US" dirty="0"/>
              <a:t> format strings</a:t>
            </a:r>
          </a:p>
          <a:p>
            <a:pPr lvl="2"/>
            <a:r>
              <a:rPr lang="en-US" dirty="0"/>
              <a:t>Recognizes: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%c %s %d %u %x %%</a:t>
            </a:r>
          </a:p>
          <a:p>
            <a:pPr lvl="2"/>
            <a:r>
              <a:rPr lang="en-US" dirty="0"/>
              <a:t>Size designators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’ and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945" y="2837120"/>
            <a:ext cx="8466761" cy="31383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Safe SIGINT handler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 you think you can stop the bomb"</a:t>
            </a:r>
          </a:p>
          <a:p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 (process %d) with ctrl-%c, do you?\n"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>
              <a:solidFill>
                <a:srgbClr val="AF37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"OK. :-)\n"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_exit(0);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111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39293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is correct, but very wasteful</a:t>
            </a:r>
          </a:p>
          <a:p>
            <a:pPr lvl="1"/>
            <a:r>
              <a:rPr lang="en-US" dirty="0"/>
              <a:t>Program in busy-wait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race condition</a:t>
            </a:r>
          </a:p>
          <a:p>
            <a:pPr lvl="1"/>
            <a:r>
              <a:rPr lang="en-US" dirty="0"/>
              <a:t>Between checking </a:t>
            </a:r>
            <a:r>
              <a:rPr lang="en-US" dirty="0" err="1"/>
              <a:t>pid</a:t>
            </a:r>
            <a:r>
              <a:rPr lang="en-US" dirty="0"/>
              <a:t> and starting pause, might receive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Safe, but slow</a:t>
            </a:r>
          </a:p>
          <a:p>
            <a:pPr lvl="1"/>
            <a:r>
              <a:rPr lang="en-US" dirty="0"/>
              <a:t>Will take up to one second to respond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416" y="281475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3517" y="460102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C4C11-D3FB-184A-ABB0-B6B45C9C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847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Portable signal handling</a:t>
            </a:r>
          </a:p>
          <a:p>
            <a:pPr lvl="1"/>
            <a:r>
              <a:rPr lang="en-US" dirty="0"/>
              <a:t>Consult textbook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14075</TotalTime>
  <Words>7062</Words>
  <Application>Microsoft Macintosh PowerPoint</Application>
  <PresentationFormat>On-screen Show (4:3)</PresentationFormat>
  <Paragraphs>1454</Paragraphs>
  <Slides>75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ＭＳ Ｐゴシック</vt:lpstr>
      <vt:lpstr>Arial</vt:lpstr>
      <vt:lpstr>Arial Narrow</vt:lpstr>
      <vt:lpstr>Calibri</vt:lpstr>
      <vt:lpstr>Courier</vt:lpstr>
      <vt:lpstr>Courier New</vt:lpstr>
      <vt:lpstr>Helvetica</vt:lpstr>
      <vt:lpstr>Menlo-Regular</vt:lpstr>
      <vt:lpstr>msgothic</vt:lpstr>
      <vt:lpstr>Times New Roman</vt:lpstr>
      <vt:lpstr>Wingdings</vt:lpstr>
      <vt:lpstr>Wingdings 2</vt:lpstr>
      <vt:lpstr>template2007</vt:lpstr>
      <vt:lpstr>PowerPoint Presentation</vt:lpstr>
      <vt:lpstr>Exceptional Control Flow:  Signals and Nonlocal Jumps  15-213: Introduction to Computer Systems 15th Lecture, October 16th, 2018</vt:lpstr>
      <vt:lpstr>Review from last lecture</vt:lpstr>
      <vt:lpstr>Review (cont.)</vt:lpstr>
      <vt:lpstr>execve: Loading and Running Programs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 Formatted Output: Option #1</vt:lpstr>
      <vt:lpstr>Safe Formatted Output: Option #2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Quiz Time!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Randal Bryant</cp:lastModifiedBy>
  <cp:revision>684</cp:revision>
  <cp:lastPrinted>2013-10-10T00:06:34Z</cp:lastPrinted>
  <dcterms:created xsi:type="dcterms:W3CDTF">2011-10-13T14:55:16Z</dcterms:created>
  <dcterms:modified xsi:type="dcterms:W3CDTF">2018-10-16T15:21:29Z</dcterms:modified>
  <cp:category/>
</cp:coreProperties>
</file>