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434" r:id="rId2"/>
    <p:sldId id="542" r:id="rId3"/>
    <p:sldId id="1411" r:id="rId4"/>
    <p:sldId id="1432" r:id="rId5"/>
    <p:sldId id="1262" r:id="rId6"/>
    <p:sldId id="1286" r:id="rId7"/>
    <p:sldId id="1285" r:id="rId8"/>
    <p:sldId id="1264" r:id="rId9"/>
    <p:sldId id="1412" r:id="rId10"/>
    <p:sldId id="1265" r:id="rId11"/>
    <p:sldId id="1266" r:id="rId12"/>
    <p:sldId id="1268" r:id="rId13"/>
    <p:sldId id="1289" r:id="rId14"/>
    <p:sldId id="1290" r:id="rId15"/>
    <p:sldId id="1291" r:id="rId16"/>
    <p:sldId id="1292" r:id="rId17"/>
    <p:sldId id="1293" r:id="rId18"/>
    <p:sldId id="1294" r:id="rId19"/>
    <p:sldId id="1430" r:id="rId20"/>
    <p:sldId id="1273" r:id="rId21"/>
    <p:sldId id="1414" r:id="rId22"/>
    <p:sldId id="1274" r:id="rId23"/>
    <p:sldId id="1295" r:id="rId24"/>
    <p:sldId id="1277" r:id="rId25"/>
    <p:sldId id="1415" r:id="rId26"/>
    <p:sldId id="1278" r:id="rId27"/>
    <p:sldId id="427" r:id="rId28"/>
    <p:sldId id="1416" r:id="rId29"/>
    <p:sldId id="1427" r:id="rId30"/>
    <p:sldId id="1428" r:id="rId31"/>
    <p:sldId id="1417" r:id="rId32"/>
    <p:sldId id="1418" r:id="rId33"/>
    <p:sldId id="1419" r:id="rId34"/>
    <p:sldId id="1420" r:id="rId35"/>
    <p:sldId id="1421" r:id="rId36"/>
    <p:sldId id="1433" r:id="rId37"/>
    <p:sldId id="1431" r:id="rId38"/>
    <p:sldId id="1422" r:id="rId39"/>
    <p:sldId id="1423" r:id="rId40"/>
    <p:sldId id="1424" r:id="rId41"/>
    <p:sldId id="1425" r:id="rId42"/>
    <p:sldId id="1429" r:id="rId43"/>
    <p:sldId id="1426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8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354" y="48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6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AFC48501-E47C-44F6-A365-7851BD642F42}"/>
    <pc:docChg chg="custSel modSld">
      <pc:chgData name="Phil Gibbons" userId="f619c6e5d38ed7a7" providerId="LiveId" clId="{AFC48501-E47C-44F6-A365-7851BD642F42}" dt="2018-10-23T05:25:00.592" v="0" actId="478"/>
      <pc:docMkLst>
        <pc:docMk/>
      </pc:docMkLst>
      <pc:sldChg chg="delSp">
        <pc:chgData name="Phil Gibbons" userId="f619c6e5d38ed7a7" providerId="LiveId" clId="{AFC48501-E47C-44F6-A365-7851BD642F42}" dt="2018-10-23T05:25:00.592" v="0" actId="478"/>
        <pc:sldMkLst>
          <pc:docMk/>
          <pc:sldMk cId="95829684" sldId="1434"/>
        </pc:sldMkLst>
        <pc:spChg chg="del">
          <ac:chgData name="Phil Gibbons" userId="f619c6e5d38ed7a7" providerId="LiveId" clId="{AFC48501-E47C-44F6-A365-7851BD642F42}" dt="2018-10-23T05:25:00.592" v="0" actId="478"/>
          <ac:spMkLst>
            <pc:docMk/>
            <pc:sldMk cId="95829684" sldId="143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415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itchFamily="-96" charset="-128"/>
                <a:cs typeface="Courier New" panose="02070309020205020404" pitchFamily="49" charset="0"/>
              </a:rPr>
              <a:pPr/>
              <a:t>‹#›</a:t>
            </a:fld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9582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Linux “huge pages” are 2 MB (default) to 1 GB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C7C47B0-E212-4A68-B855-967644CE386F}"/>
              </a:ext>
            </a:extLst>
          </p:cNvPr>
          <p:cNvSpPr/>
          <p:nvPr/>
        </p:nvSpPr>
        <p:spPr bwMode="auto">
          <a:xfrm>
            <a:off x="6553200" y="2971800"/>
            <a:ext cx="1341852" cy="1717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F85F3B-3CD5-4B91-9CAD-E929E9ABE051}"/>
              </a:ext>
            </a:extLst>
          </p:cNvPr>
          <p:cNvSpPr/>
          <p:nvPr/>
        </p:nvSpPr>
        <p:spPr bwMode="auto">
          <a:xfrm>
            <a:off x="2888165" y="3529466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0CF6A43-CE96-42B8-9EAD-99B2A750EB9A}"/>
              </a:ext>
            </a:extLst>
          </p:cNvPr>
          <p:cNvSpPr/>
          <p:nvPr/>
        </p:nvSpPr>
        <p:spPr bwMode="auto">
          <a:xfrm>
            <a:off x="2951084" y="3773369"/>
            <a:ext cx="1896973" cy="2287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4801DB-4638-465A-BFF9-63B468A9B6A3}"/>
              </a:ext>
            </a:extLst>
          </p:cNvPr>
          <p:cNvSpPr/>
          <p:nvPr/>
        </p:nvSpPr>
        <p:spPr bwMode="auto">
          <a:xfrm>
            <a:off x="6621462" y="5390831"/>
            <a:ext cx="1379538" cy="2181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15-213/18-213/14-513/15-513: Introduction to Computer Systems	</a:t>
            </a:r>
            <a:br>
              <a:rPr lang="en-US" b="0" dirty="0"/>
            </a:br>
            <a:r>
              <a:rPr lang="en-US" sz="2000" b="0" dirty="0"/>
              <a:t>17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23,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(after cold misses)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multiple processes run at the same time, thrashing occurs if</a:t>
            </a:r>
            <a:br>
              <a:rPr lang="en-GB" dirty="0"/>
            </a:br>
            <a:r>
              <a:rPr lang="en-GB" dirty="0"/>
              <a:t>their total working set size &gt; main memory size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A605-9119-4E68-913D-788743B2D274}"/>
              </a:ext>
            </a:extLst>
          </p:cNvPr>
          <p:cNvSpPr txBox="1"/>
          <p:nvPr/>
        </p:nvSpPr>
        <p:spPr>
          <a:xfrm>
            <a:off x="5714999" y="6520934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SUP: requires kernel mode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70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T = 2</a:t>
            </a:r>
            <a:r>
              <a:rPr lang="en-US" sz="1800" baseline="30000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sets</a:t>
            </a:r>
            <a:endParaRPr lang="en-US" sz="1800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cache/memory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82438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cache/memory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64 bit addresses, 8KB pages, 8-byte PTEs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+mn-lt"/>
              </a:rPr>
            </a:br>
            <a:r>
              <a:rPr lang="en-US" sz="1600" dirty="0">
                <a:solidFill>
                  <a:srgbClr val="000000"/>
                </a:solidFill>
                <a:latin typeface="+mn-lt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+mn-lt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19894</TotalTime>
  <Words>2894</Words>
  <Application>Microsoft Office PowerPoint</Application>
  <PresentationFormat>On-screen Show (4:3)</PresentationFormat>
  <Paragraphs>958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ＭＳ Ｐゴシック</vt:lpstr>
      <vt:lpstr>Arial</vt:lpstr>
      <vt:lpstr>Arial Narrow</vt:lpstr>
      <vt:lpstr>Calibri</vt:lpstr>
      <vt:lpstr>Courier New</vt:lpstr>
      <vt:lpstr>Gill Sans</vt:lpstr>
      <vt:lpstr>msgothic</vt:lpstr>
      <vt:lpstr>Symbol</vt:lpstr>
      <vt:lpstr>Times New Roman</vt:lpstr>
      <vt:lpstr>Wingdings</vt:lpstr>
      <vt:lpstr>Wingdings 2</vt:lpstr>
      <vt:lpstr>template2007</vt:lpstr>
      <vt:lpstr>PowerPoint Presentation</vt:lpstr>
      <vt:lpstr>Virtual Memory: Concepts  15-213/18-213/14-513/15-513: Introduction to Computer Systems  17th Lecture, October 23, 2018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Quiz Time!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Phil Gibbons</cp:lastModifiedBy>
  <cp:revision>597</cp:revision>
  <cp:lastPrinted>1999-09-20T15:19:18Z</cp:lastPrinted>
  <dcterms:created xsi:type="dcterms:W3CDTF">2011-01-05T23:17:11Z</dcterms:created>
  <dcterms:modified xsi:type="dcterms:W3CDTF">2018-10-23T05:25:01Z</dcterms:modified>
</cp:coreProperties>
</file>