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1475" r:id="rId2"/>
    <p:sldId id="542" r:id="rId3"/>
    <p:sldId id="1460" r:id="rId4"/>
    <p:sldId id="1471" r:id="rId5"/>
    <p:sldId id="1462" r:id="rId6"/>
    <p:sldId id="1463" r:id="rId7"/>
    <p:sldId id="1450" r:id="rId8"/>
    <p:sldId id="1437" r:id="rId9"/>
    <p:sldId id="1438" r:id="rId10"/>
    <p:sldId id="1440" r:id="rId11"/>
    <p:sldId id="1439" r:id="rId12"/>
    <p:sldId id="1441" r:id="rId13"/>
    <p:sldId id="1467" r:id="rId14"/>
    <p:sldId id="1477" r:id="rId15"/>
    <p:sldId id="1444" r:id="rId16"/>
    <p:sldId id="1478" r:id="rId17"/>
    <p:sldId id="1470" r:id="rId18"/>
    <p:sldId id="427" r:id="rId19"/>
    <p:sldId id="1448" r:id="rId20"/>
    <p:sldId id="1400" r:id="rId21"/>
    <p:sldId id="1401" r:id="rId22"/>
    <p:sldId id="1452" r:id="rId23"/>
    <p:sldId id="1453" r:id="rId24"/>
    <p:sldId id="1404" r:id="rId25"/>
    <p:sldId id="1396" r:id="rId26"/>
    <p:sldId id="1405" r:id="rId27"/>
    <p:sldId id="1406" r:id="rId28"/>
    <p:sldId id="1407" r:id="rId29"/>
    <p:sldId id="1449" r:id="rId30"/>
    <p:sldId id="1426" r:id="rId31"/>
    <p:sldId id="1459" r:id="rId32"/>
    <p:sldId id="1434" r:id="rId33"/>
    <p:sldId id="1435" r:id="rId34"/>
    <p:sldId id="1445" r:id="rId35"/>
    <p:sldId id="1446" r:id="rId36"/>
    <p:sldId id="1431" r:id="rId37"/>
    <p:sldId id="1430" r:id="rId38"/>
    <p:sldId id="1472" r:id="rId39"/>
    <p:sldId id="1428" r:id="rId40"/>
    <p:sldId id="1427" r:id="rId41"/>
    <p:sldId id="1429" r:id="rId42"/>
    <p:sldId id="1473" r:id="rId43"/>
    <p:sldId id="1474" r:id="rId44"/>
  </p:sldIdLst>
  <p:sldSz cx="9144000" cy="6858000" type="screen4x3"/>
  <p:notesSz cx="7302500" cy="9586913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BEBEB"/>
    <a:srgbClr val="7F7F7F"/>
    <a:srgbClr val="F6D2D2"/>
    <a:srgbClr val="DEDFF5"/>
    <a:srgbClr val="F5F5F5"/>
    <a:srgbClr val="FFFFFF"/>
    <a:srgbClr val="DBF2DA"/>
    <a:srgbClr val="990000"/>
    <a:srgbClr val="F6F5BD"/>
    <a:srgbClr val="D5F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467305-057E-4B56-88F0-E575E5237878}" v="111" dt="2018-10-25T04:40:39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0" autoAdjust="0"/>
    <p:restoredTop sz="94649" autoAdjust="0"/>
  </p:normalViewPr>
  <p:slideViewPr>
    <p:cSldViewPr snapToObjects="1">
      <p:cViewPr>
        <p:scale>
          <a:sx n="85" d="100"/>
          <a:sy n="85" d="100"/>
        </p:scale>
        <p:origin x="39" y="171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637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BE467305-057E-4B56-88F0-E575E5237878}"/>
    <pc:docChg chg="undo custSel addSld delSld modSld sldOrd">
      <pc:chgData name="Phil Gibbons" userId="f619c6e5d38ed7a7" providerId="LiveId" clId="{BE467305-057E-4B56-88F0-E575E5237878}" dt="2018-10-25T04:40:39.251" v="251"/>
      <pc:docMkLst>
        <pc:docMk/>
      </pc:docMkLst>
      <pc:sldChg chg="ord">
        <pc:chgData name="Phil Gibbons" userId="f619c6e5d38ed7a7" providerId="LiveId" clId="{BE467305-057E-4B56-88F0-E575E5237878}" dt="2018-10-25T04:40:39.251" v="251"/>
        <pc:sldMkLst>
          <pc:docMk/>
          <pc:sldMk cId="2745294754" sldId="427"/>
        </pc:sldMkLst>
      </pc:sldChg>
      <pc:sldChg chg="addSp delSp modSp addAnim delAnim modAnim">
        <pc:chgData name="Phil Gibbons" userId="f619c6e5d38ed7a7" providerId="LiveId" clId="{BE467305-057E-4B56-88F0-E575E5237878}" dt="2018-10-25T04:22:45.033" v="211" actId="207"/>
        <pc:sldMkLst>
          <pc:docMk/>
          <pc:sldMk cId="0" sldId="1444"/>
        </pc:sldMkLst>
        <pc:spChg chg="add del">
          <ac:chgData name="Phil Gibbons" userId="f619c6e5d38ed7a7" providerId="LiveId" clId="{BE467305-057E-4B56-88F0-E575E5237878}" dt="2018-10-25T04:15:54.904" v="173" actId="478"/>
          <ac:spMkLst>
            <pc:docMk/>
            <pc:sldMk cId="0" sldId="1444"/>
            <ac:spMk id="12" creationId="{00000000-0000-0000-0000-000000000000}"/>
          </ac:spMkLst>
        </pc:spChg>
        <pc:spChg chg="add del">
          <ac:chgData name="Phil Gibbons" userId="f619c6e5d38ed7a7" providerId="LiveId" clId="{BE467305-057E-4B56-88F0-E575E5237878}" dt="2018-10-25T04:15:53.826" v="172" actId="478"/>
          <ac:spMkLst>
            <pc:docMk/>
            <pc:sldMk cId="0" sldId="1444"/>
            <ac:spMk id="1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2:45.033" v="211" actId="207"/>
          <ac:spMkLst>
            <pc:docMk/>
            <pc:sldMk cId="0" sldId="1444"/>
            <ac:spMk id="12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2:45.033" v="211" actId="207"/>
          <ac:spMkLst>
            <pc:docMk/>
            <pc:sldMk cId="0" sldId="1444"/>
            <ac:spMk id="124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2:45.033" v="211" actId="207"/>
          <ac:spMkLst>
            <pc:docMk/>
            <pc:sldMk cId="0" sldId="1444"/>
            <ac:spMk id="127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2:45.033" v="211" actId="207"/>
          <ac:spMkLst>
            <pc:docMk/>
            <pc:sldMk cId="0" sldId="1444"/>
            <ac:spMk id="130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2:45.033" v="211" actId="207"/>
          <ac:spMkLst>
            <pc:docMk/>
            <pc:sldMk cId="0" sldId="1444"/>
            <ac:spMk id="13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2:45.033" v="211" actId="207"/>
          <ac:spMkLst>
            <pc:docMk/>
            <pc:sldMk cId="0" sldId="1444"/>
            <ac:spMk id="136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2:45.033" v="211" actId="207"/>
          <ac:spMkLst>
            <pc:docMk/>
            <pc:sldMk cId="0" sldId="1444"/>
            <ac:spMk id="139" creationId="{00000000-0000-0000-0000-000000000000}"/>
          </ac:spMkLst>
        </pc:spChg>
        <pc:spChg chg="add del">
          <ac:chgData name="Phil Gibbons" userId="f619c6e5d38ed7a7" providerId="LiveId" clId="{BE467305-057E-4B56-88F0-E575E5237878}" dt="2018-10-25T04:16:18.524" v="178"/>
          <ac:spMkLst>
            <pc:docMk/>
            <pc:sldMk cId="0" sldId="1444"/>
            <ac:spMk id="326" creationId="{2D0912F4-77D8-4A9F-8A58-FF6E2B288CB2}"/>
          </ac:spMkLst>
        </pc:spChg>
        <pc:spChg chg="del mod">
          <ac:chgData name="Phil Gibbons" userId="f619c6e5d38ed7a7" providerId="LiveId" clId="{BE467305-057E-4B56-88F0-E575E5237878}" dt="2018-10-25T04:17:11.986" v="182" actId="478"/>
          <ac:spMkLst>
            <pc:docMk/>
            <pc:sldMk cId="0" sldId="1444"/>
            <ac:spMk id="38041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7:33.955" v="183" actId="478"/>
          <ac:spMkLst>
            <pc:docMk/>
            <pc:sldMk cId="0" sldId="1444"/>
            <ac:spMk id="38042" creationId="{00000000-0000-0000-0000-000000000000}"/>
          </ac:spMkLst>
        </pc:spChg>
        <pc:grpChg chg="add del">
          <ac:chgData name="Phil Gibbons" userId="f619c6e5d38ed7a7" providerId="LiveId" clId="{BE467305-057E-4B56-88F0-E575E5237878}" dt="2018-10-25T04:15:52.545" v="171" actId="478"/>
          <ac:grpSpMkLst>
            <pc:docMk/>
            <pc:sldMk cId="0" sldId="1444"/>
            <ac:grpSpMk id="11" creationId="{00000000-0000-0000-0000-000000000000}"/>
          </ac:grpSpMkLst>
        </pc:grpChg>
        <pc:grpChg chg="del">
          <ac:chgData name="Phil Gibbons" userId="f619c6e5d38ed7a7" providerId="LiveId" clId="{BE467305-057E-4B56-88F0-E575E5237878}" dt="2018-10-25T04:16:50.221" v="180" actId="478"/>
          <ac:grpSpMkLst>
            <pc:docMk/>
            <pc:sldMk cId="0" sldId="1444"/>
            <ac:grpSpMk id="163" creationId="{00000000-0000-0000-0000-000000000000}"/>
          </ac:grpSpMkLst>
        </pc:grpChg>
      </pc:sldChg>
      <pc:sldChg chg="modSp modAnim">
        <pc:chgData name="Phil Gibbons" userId="f619c6e5d38ed7a7" providerId="LiveId" clId="{BE467305-057E-4B56-88F0-E575E5237878}" dt="2018-10-25T04:16:06.993" v="176"/>
        <pc:sldMkLst>
          <pc:docMk/>
          <pc:sldMk cId="3347444486" sldId="1467"/>
        </pc:sldMkLst>
        <pc:spChg chg="mod">
          <ac:chgData name="Phil Gibbons" userId="f619c6e5d38ed7a7" providerId="LiveId" clId="{BE467305-057E-4B56-88F0-E575E5237878}" dt="2018-10-25T04:12:30.394" v="165" actId="20577"/>
          <ac:spMkLst>
            <pc:docMk/>
            <pc:sldMk cId="3347444486" sldId="1467"/>
            <ac:spMk id="130" creationId="{00000000-0000-0000-0000-000000000000}"/>
          </ac:spMkLst>
        </pc:spChg>
      </pc:sldChg>
      <pc:sldChg chg="addSp modSp">
        <pc:chgData name="Phil Gibbons" userId="f619c6e5d38ed7a7" providerId="LiveId" clId="{BE467305-057E-4B56-88F0-E575E5237878}" dt="2018-10-25T04:35:14.783" v="250" actId="1076"/>
        <pc:sldMkLst>
          <pc:docMk/>
          <pc:sldMk cId="3399081474" sldId="1470"/>
        </pc:sldMkLst>
        <pc:spChg chg="add mod ord">
          <ac:chgData name="Phil Gibbons" userId="f619c6e5d38ed7a7" providerId="LiveId" clId="{BE467305-057E-4B56-88F0-E575E5237878}" dt="2018-10-25T04:34:31.840" v="249" actId="1076"/>
          <ac:spMkLst>
            <pc:docMk/>
            <pc:sldMk cId="3399081474" sldId="1470"/>
            <ac:spMk id="2" creationId="{FF4CE6DA-1219-4A08-8DB8-4E49B837342E}"/>
          </ac:spMkLst>
        </pc:spChg>
        <pc:spChg chg="add mod">
          <ac:chgData name="Phil Gibbons" userId="f619c6e5d38ed7a7" providerId="LiveId" clId="{BE467305-057E-4B56-88F0-E575E5237878}" dt="2018-10-25T04:34:04.395" v="246" actId="1076"/>
          <ac:spMkLst>
            <pc:docMk/>
            <pc:sldMk cId="3399081474" sldId="1470"/>
            <ac:spMk id="3" creationId="{0C78BDBA-654E-444C-91D0-5CE64B34F7B6}"/>
          </ac:spMkLst>
        </pc:spChg>
        <pc:picChg chg="mod">
          <ac:chgData name="Phil Gibbons" userId="f619c6e5d38ed7a7" providerId="LiveId" clId="{BE467305-057E-4B56-88F0-E575E5237878}" dt="2018-10-25T04:35:14.783" v="250" actId="1076"/>
          <ac:picMkLst>
            <pc:docMk/>
            <pc:sldMk cId="3399081474" sldId="1470"/>
            <ac:picMk id="1026" creationId="{00000000-0000-0000-0000-000000000000}"/>
          </ac:picMkLst>
        </pc:picChg>
      </pc:sldChg>
      <pc:sldChg chg="del">
        <pc:chgData name="Phil Gibbons" userId="f619c6e5d38ed7a7" providerId="LiveId" clId="{BE467305-057E-4B56-88F0-E575E5237878}" dt="2018-10-25T04:08:36.182" v="136" actId="2696"/>
        <pc:sldMkLst>
          <pc:docMk/>
          <pc:sldMk cId="3997827940" sldId="1476"/>
        </pc:sldMkLst>
      </pc:sldChg>
      <pc:sldChg chg="addSp delSp modSp addAnim delAnim modAnim">
        <pc:chgData name="Phil Gibbons" userId="f619c6e5d38ed7a7" providerId="LiveId" clId="{BE467305-057E-4B56-88F0-E575E5237878}" dt="2018-10-25T04:11:29.019" v="163" actId="207"/>
        <pc:sldMkLst>
          <pc:docMk/>
          <pc:sldMk cId="549923424" sldId="1477"/>
        </pc:sldMkLst>
        <pc:spChg chg="del mod">
          <ac:chgData name="Phil Gibbons" userId="f619c6e5d38ed7a7" providerId="LiveId" clId="{BE467305-057E-4B56-88F0-E575E5237878}" dt="2018-10-25T04:00:48.558" v="93" actId="478"/>
          <ac:spMkLst>
            <pc:docMk/>
            <pc:sldMk cId="549923424" sldId="1477"/>
            <ac:spMk id="2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02.788" v="2" actId="478"/>
          <ac:spMkLst>
            <pc:docMk/>
            <pc:sldMk cId="549923424" sldId="1477"/>
            <ac:spMk id="2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6:38.654" v="133" actId="1076"/>
          <ac:spMkLst>
            <pc:docMk/>
            <pc:sldMk cId="549923424" sldId="1477"/>
            <ac:spMk id="130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31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32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33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34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35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36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37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38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39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40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41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42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43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44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45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46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47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48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49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50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51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52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53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54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55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56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57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58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65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66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67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168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69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70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7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72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7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74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75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76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77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78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79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80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8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82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8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84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85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86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87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88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89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90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9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1:21.026" v="99" actId="1035"/>
          <ac:spMkLst>
            <pc:docMk/>
            <pc:sldMk cId="549923424" sldId="1477"/>
            <ac:spMk id="192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08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09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10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11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12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13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14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15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16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17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18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19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20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21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22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23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24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25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26" creationId="{00000000-0000-0000-0000-000000000000}"/>
          </ac:spMkLst>
        </pc:spChg>
        <pc:spChg chg="del">
          <ac:chgData name="Phil Gibbons" userId="f619c6e5d38ed7a7" providerId="LiveId" clId="{BE467305-057E-4B56-88F0-E575E5237878}" dt="2018-10-25T03:59:18.221" v="4" actId="478"/>
          <ac:spMkLst>
            <pc:docMk/>
            <pc:sldMk cId="549923424" sldId="1477"/>
            <ac:spMk id="227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6:49.907" v="134" actId="1037"/>
          <ac:spMkLst>
            <pc:docMk/>
            <pc:sldMk cId="549923424" sldId="1477"/>
            <ac:spMk id="24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6:49.907" v="134" actId="1037"/>
          <ac:spMkLst>
            <pc:docMk/>
            <pc:sldMk cId="549923424" sldId="1477"/>
            <ac:spMk id="242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6:49.907" v="134" actId="1037"/>
          <ac:spMkLst>
            <pc:docMk/>
            <pc:sldMk cId="549923424" sldId="1477"/>
            <ac:spMk id="24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6:49.907" v="134" actId="1037"/>
          <ac:spMkLst>
            <pc:docMk/>
            <pc:sldMk cId="549923424" sldId="1477"/>
            <ac:spMk id="244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6:49.907" v="134" actId="1037"/>
          <ac:spMkLst>
            <pc:docMk/>
            <pc:sldMk cId="549923424" sldId="1477"/>
            <ac:spMk id="245" creationId="{00000000-0000-0000-0000-000000000000}"/>
          </ac:spMkLst>
        </pc:spChg>
        <pc:spChg chg="add mod ord">
          <ac:chgData name="Phil Gibbons" userId="f619c6e5d38ed7a7" providerId="LiveId" clId="{BE467305-057E-4B56-88F0-E575E5237878}" dt="2018-10-25T04:09:00.085" v="140" actId="167"/>
          <ac:spMkLst>
            <pc:docMk/>
            <pc:sldMk cId="549923424" sldId="1477"/>
            <ac:spMk id="371" creationId="{CADAD009-1769-487B-8296-8CD554ECD5A2}"/>
          </ac:spMkLst>
        </pc:spChg>
        <pc:spChg chg="mod">
          <ac:chgData name="Phil Gibbons" userId="f619c6e5d38ed7a7" providerId="LiveId" clId="{BE467305-057E-4B56-88F0-E575E5237878}" dt="2018-10-25T04:10:13.324" v="147" actId="207"/>
          <ac:spMkLst>
            <pc:docMk/>
            <pc:sldMk cId="549923424" sldId="1477"/>
            <ac:spMk id="43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0:09.018" v="146" actId="207"/>
          <ac:spMkLst>
            <pc:docMk/>
            <pc:sldMk cId="549923424" sldId="1477"/>
            <ac:spMk id="438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0:04.677" v="145" actId="207"/>
          <ac:spMkLst>
            <pc:docMk/>
            <pc:sldMk cId="549923424" sldId="1477"/>
            <ac:spMk id="452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0:01.223" v="144" actId="207"/>
          <ac:spMkLst>
            <pc:docMk/>
            <pc:sldMk cId="549923424" sldId="1477"/>
            <ac:spMk id="459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9:57.517" v="143" actId="207"/>
          <ac:spMkLst>
            <pc:docMk/>
            <pc:sldMk cId="549923424" sldId="1477"/>
            <ac:spMk id="466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9:53.214" v="142" actId="207"/>
          <ac:spMkLst>
            <pc:docMk/>
            <pc:sldMk cId="549923424" sldId="1477"/>
            <ac:spMk id="47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09:46.454" v="141" actId="207"/>
          <ac:spMkLst>
            <pc:docMk/>
            <pc:sldMk cId="549923424" sldId="1477"/>
            <ac:spMk id="480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1:15.538" v="162" actId="207"/>
          <ac:spMkLst>
            <pc:docMk/>
            <pc:sldMk cId="549923424" sldId="1477"/>
            <ac:spMk id="48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1:11.817" v="161" actId="207"/>
          <ac:spMkLst>
            <pc:docMk/>
            <pc:sldMk cId="549923424" sldId="1477"/>
            <ac:spMk id="482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1:07.885" v="160" actId="207"/>
          <ac:spMkLst>
            <pc:docMk/>
            <pc:sldMk cId="549923424" sldId="1477"/>
            <ac:spMk id="48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1:02.415" v="159" actId="207"/>
          <ac:spMkLst>
            <pc:docMk/>
            <pc:sldMk cId="549923424" sldId="1477"/>
            <ac:spMk id="485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0:57.017" v="158" actId="207"/>
          <ac:spMkLst>
            <pc:docMk/>
            <pc:sldMk cId="549923424" sldId="1477"/>
            <ac:spMk id="486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0:52.751" v="157" actId="207"/>
          <ac:spMkLst>
            <pc:docMk/>
            <pc:sldMk cId="549923424" sldId="1477"/>
            <ac:spMk id="487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0:48.258" v="156" actId="207"/>
          <ac:spMkLst>
            <pc:docMk/>
            <pc:sldMk cId="549923424" sldId="1477"/>
            <ac:spMk id="512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0:43.974" v="155" actId="207"/>
          <ac:spMkLst>
            <pc:docMk/>
            <pc:sldMk cId="549923424" sldId="1477"/>
            <ac:spMk id="519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0:40.350" v="154" actId="207"/>
          <ac:spMkLst>
            <pc:docMk/>
            <pc:sldMk cId="549923424" sldId="1477"/>
            <ac:spMk id="526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0:36.928" v="153" actId="207"/>
          <ac:spMkLst>
            <pc:docMk/>
            <pc:sldMk cId="549923424" sldId="1477"/>
            <ac:spMk id="53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0:33.550" v="152" actId="207"/>
          <ac:spMkLst>
            <pc:docMk/>
            <pc:sldMk cId="549923424" sldId="1477"/>
            <ac:spMk id="540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0:29.810" v="151" actId="207"/>
          <ac:spMkLst>
            <pc:docMk/>
            <pc:sldMk cId="549923424" sldId="1477"/>
            <ac:spMk id="547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0:26.309" v="150" actId="207"/>
          <ac:spMkLst>
            <pc:docMk/>
            <pc:sldMk cId="549923424" sldId="1477"/>
            <ac:spMk id="554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0:22.597" v="149" actId="207"/>
          <ac:spMkLst>
            <pc:docMk/>
            <pc:sldMk cId="549923424" sldId="1477"/>
            <ac:spMk id="56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1:29.019" v="163" actId="207"/>
          <ac:spMkLst>
            <pc:docMk/>
            <pc:sldMk cId="549923424" sldId="1477"/>
            <ac:spMk id="562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1:29.019" v="163" actId="207"/>
          <ac:spMkLst>
            <pc:docMk/>
            <pc:sldMk cId="549923424" sldId="1477"/>
            <ac:spMk id="56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1:29.019" v="163" actId="207"/>
          <ac:spMkLst>
            <pc:docMk/>
            <pc:sldMk cId="549923424" sldId="1477"/>
            <ac:spMk id="564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1:29.019" v="163" actId="207"/>
          <ac:spMkLst>
            <pc:docMk/>
            <pc:sldMk cId="549923424" sldId="1477"/>
            <ac:spMk id="565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1:29.019" v="163" actId="207"/>
          <ac:spMkLst>
            <pc:docMk/>
            <pc:sldMk cId="549923424" sldId="1477"/>
            <ac:spMk id="566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1:29.019" v="163" actId="207"/>
          <ac:spMkLst>
            <pc:docMk/>
            <pc:sldMk cId="549923424" sldId="1477"/>
            <ac:spMk id="567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10:19.283" v="148" actId="207"/>
          <ac:spMkLst>
            <pc:docMk/>
            <pc:sldMk cId="549923424" sldId="1477"/>
            <ac:spMk id="568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00:55.244" v="95" actId="478"/>
          <ac:spMkLst>
            <pc:docMk/>
            <pc:sldMk cId="549923424" sldId="1477"/>
            <ac:spMk id="835" creationId="{00000000-0000-0000-0000-000000000000}"/>
          </ac:spMkLst>
        </pc:spChg>
        <pc:grpChg chg="del">
          <ac:chgData name="Phil Gibbons" userId="f619c6e5d38ed7a7" providerId="LiveId" clId="{BE467305-057E-4B56-88F0-E575E5237878}" dt="2018-10-25T03:59:18.221" v="4" actId="478"/>
          <ac:grpSpMkLst>
            <pc:docMk/>
            <pc:sldMk cId="549923424" sldId="1477"/>
            <ac:grpSpMk id="159" creationId="{00000000-0000-0000-0000-000000000000}"/>
          </ac:grpSpMkLst>
        </pc:grpChg>
        <pc:grpChg chg="del">
          <ac:chgData name="Phil Gibbons" userId="f619c6e5d38ed7a7" providerId="LiveId" clId="{BE467305-057E-4B56-88F0-E575E5237878}" dt="2018-10-25T03:59:18.221" v="4" actId="478"/>
          <ac:grpSpMkLst>
            <pc:docMk/>
            <pc:sldMk cId="549923424" sldId="1477"/>
            <ac:grpSpMk id="162" creationId="{00000000-0000-0000-0000-000000000000}"/>
          </ac:grpSpMkLst>
        </pc:grpChg>
        <pc:grpChg chg="mod">
          <ac:chgData name="Phil Gibbons" userId="f619c6e5d38ed7a7" providerId="LiveId" clId="{BE467305-057E-4B56-88F0-E575E5237878}" dt="2018-10-25T04:01:21.026" v="99" actId="1035"/>
          <ac:grpSpMkLst>
            <pc:docMk/>
            <pc:sldMk cId="549923424" sldId="1477"/>
            <ac:grpSpMk id="193" creationId="{00000000-0000-0000-0000-000000000000}"/>
          </ac:grpSpMkLst>
        </pc:grpChg>
        <pc:grpChg chg="add del mod">
          <ac:chgData name="Phil Gibbons" userId="f619c6e5d38ed7a7" providerId="LiveId" clId="{BE467305-057E-4B56-88F0-E575E5237878}" dt="2018-10-25T04:03:31.319" v="112" actId="478"/>
          <ac:grpSpMkLst>
            <pc:docMk/>
            <pc:sldMk cId="549923424" sldId="1477"/>
            <ac:grpSpMk id="196" creationId="{00000000-0000-0000-0000-000000000000}"/>
          </ac:grpSpMkLst>
        </pc:grpChg>
        <pc:grpChg chg="mod">
          <ac:chgData name="Phil Gibbons" userId="f619c6e5d38ed7a7" providerId="LiveId" clId="{BE467305-057E-4B56-88F0-E575E5237878}" dt="2018-10-25T04:01:21.026" v="99" actId="1035"/>
          <ac:grpSpMkLst>
            <pc:docMk/>
            <pc:sldMk cId="549923424" sldId="1477"/>
            <ac:grpSpMk id="199" creationId="{00000000-0000-0000-0000-000000000000}"/>
          </ac:grpSpMkLst>
        </pc:grpChg>
        <pc:grpChg chg="mod">
          <ac:chgData name="Phil Gibbons" userId="f619c6e5d38ed7a7" providerId="LiveId" clId="{BE467305-057E-4B56-88F0-E575E5237878}" dt="2018-10-25T04:01:21.026" v="99" actId="1035"/>
          <ac:grpSpMkLst>
            <pc:docMk/>
            <pc:sldMk cId="549923424" sldId="1477"/>
            <ac:grpSpMk id="202" creationId="{00000000-0000-0000-0000-000000000000}"/>
          </ac:grpSpMkLst>
        </pc:grpChg>
        <pc:grpChg chg="mod">
          <ac:chgData name="Phil Gibbons" userId="f619c6e5d38ed7a7" providerId="LiveId" clId="{BE467305-057E-4B56-88F0-E575E5237878}" dt="2018-10-25T04:01:21.026" v="99" actId="1035"/>
          <ac:grpSpMkLst>
            <pc:docMk/>
            <pc:sldMk cId="549923424" sldId="1477"/>
            <ac:grpSpMk id="205" creationId="{00000000-0000-0000-0000-000000000000}"/>
          </ac:grpSpMkLst>
        </pc:grpChg>
        <pc:grpChg chg="mod">
          <ac:chgData name="Phil Gibbons" userId="f619c6e5d38ed7a7" providerId="LiveId" clId="{BE467305-057E-4B56-88F0-E575E5237878}" dt="2018-10-25T04:01:21.026" v="99" actId="1035"/>
          <ac:grpSpMkLst>
            <pc:docMk/>
            <pc:sldMk cId="549923424" sldId="1477"/>
            <ac:grpSpMk id="228" creationId="{00000000-0000-0000-0000-000000000000}"/>
          </ac:grpSpMkLst>
        </pc:grpChg>
        <pc:grpChg chg="mod">
          <ac:chgData name="Phil Gibbons" userId="f619c6e5d38ed7a7" providerId="LiveId" clId="{BE467305-057E-4B56-88F0-E575E5237878}" dt="2018-10-25T04:04:41.428" v="116" actId="1076"/>
          <ac:grpSpMkLst>
            <pc:docMk/>
            <pc:sldMk cId="549923424" sldId="1477"/>
            <ac:grpSpMk id="424" creationId="{00000000-0000-0000-0000-000000000000}"/>
          </ac:grpSpMkLst>
        </pc:grpChg>
        <pc:grpChg chg="del">
          <ac:chgData name="Phil Gibbons" userId="f619c6e5d38ed7a7" providerId="LiveId" clId="{BE467305-057E-4B56-88F0-E575E5237878}" dt="2018-10-25T04:00:51.824" v="94" actId="478"/>
          <ac:grpSpMkLst>
            <pc:docMk/>
            <pc:sldMk cId="549923424" sldId="1477"/>
            <ac:grpSpMk id="749" creationId="{00000000-0000-0000-0000-000000000000}"/>
          </ac:grpSpMkLst>
        </pc:grpChg>
      </pc:sldChg>
      <pc:sldChg chg="addSp delSp modSp add delAnim modAnim">
        <pc:chgData name="Phil Gibbons" userId="f619c6e5d38ed7a7" providerId="LiveId" clId="{BE467305-057E-4B56-88F0-E575E5237878}" dt="2018-10-25T04:24:03.396" v="215" actId="207"/>
        <pc:sldMkLst>
          <pc:docMk/>
          <pc:sldMk cId="3651777104" sldId="1478"/>
        </pc:sldMkLst>
        <pc:spChg chg="del">
          <ac:chgData name="Phil Gibbons" userId="f619c6e5d38ed7a7" providerId="LiveId" clId="{BE467305-057E-4B56-88F0-E575E5237878}" dt="2018-10-25T04:18:05.282" v="187" actId="478"/>
          <ac:spMkLst>
            <pc:docMk/>
            <pc:sldMk cId="3651777104" sldId="1478"/>
            <ac:spMk id="12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7:59.167" v="185" actId="478"/>
          <ac:spMkLst>
            <pc:docMk/>
            <pc:sldMk cId="3651777104" sldId="1478"/>
            <ac:spMk id="1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15.648" v="213" actId="207"/>
          <ac:spMkLst>
            <pc:docMk/>
            <pc:sldMk cId="3651777104" sldId="1478"/>
            <ac:spMk id="170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15.648" v="213" actId="207"/>
          <ac:spMkLst>
            <pc:docMk/>
            <pc:sldMk cId="3651777104" sldId="1478"/>
            <ac:spMk id="177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15.648" v="213" actId="207"/>
          <ac:spMkLst>
            <pc:docMk/>
            <pc:sldMk cId="3651777104" sldId="1478"/>
            <ac:spMk id="184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15.648" v="213" actId="207"/>
          <ac:spMkLst>
            <pc:docMk/>
            <pc:sldMk cId="3651777104" sldId="1478"/>
            <ac:spMk id="19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15.648" v="213" actId="207"/>
          <ac:spMkLst>
            <pc:docMk/>
            <pc:sldMk cId="3651777104" sldId="1478"/>
            <ac:spMk id="198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15.648" v="213" actId="207"/>
          <ac:spMkLst>
            <pc:docMk/>
            <pc:sldMk cId="3651777104" sldId="1478"/>
            <ac:spMk id="205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15.648" v="213" actId="207"/>
          <ac:spMkLst>
            <pc:docMk/>
            <pc:sldMk cId="3651777104" sldId="1478"/>
            <ac:spMk id="212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15.648" v="213" actId="207"/>
          <ac:spMkLst>
            <pc:docMk/>
            <pc:sldMk cId="3651777104" sldId="1478"/>
            <ac:spMk id="219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04.672" v="212" actId="207"/>
          <ac:spMkLst>
            <pc:docMk/>
            <pc:sldMk cId="3651777104" sldId="1478"/>
            <ac:spMk id="220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04.672" v="212" actId="207"/>
          <ac:spMkLst>
            <pc:docMk/>
            <pc:sldMk cId="3651777104" sldId="1478"/>
            <ac:spMk id="22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04.672" v="212" actId="207"/>
          <ac:spMkLst>
            <pc:docMk/>
            <pc:sldMk cId="3651777104" sldId="1478"/>
            <ac:spMk id="222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04.672" v="212" actId="207"/>
          <ac:spMkLst>
            <pc:docMk/>
            <pc:sldMk cId="3651777104" sldId="1478"/>
            <ac:spMk id="22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04.672" v="212" actId="207"/>
          <ac:spMkLst>
            <pc:docMk/>
            <pc:sldMk cId="3651777104" sldId="1478"/>
            <ac:spMk id="224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04.672" v="212" actId="207"/>
          <ac:spMkLst>
            <pc:docMk/>
            <pc:sldMk cId="3651777104" sldId="1478"/>
            <ac:spMk id="225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04.672" v="212" actId="207"/>
          <ac:spMkLst>
            <pc:docMk/>
            <pc:sldMk cId="3651777104" sldId="1478"/>
            <ac:spMk id="226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34.474" v="214" actId="207"/>
          <ac:spMkLst>
            <pc:docMk/>
            <pc:sldMk cId="3651777104" sldId="1478"/>
            <ac:spMk id="25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34.474" v="214" actId="207"/>
          <ac:spMkLst>
            <pc:docMk/>
            <pc:sldMk cId="3651777104" sldId="1478"/>
            <ac:spMk id="258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34.474" v="214" actId="207"/>
          <ac:spMkLst>
            <pc:docMk/>
            <pc:sldMk cId="3651777104" sldId="1478"/>
            <ac:spMk id="265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34.474" v="214" actId="207"/>
          <ac:spMkLst>
            <pc:docMk/>
            <pc:sldMk cId="3651777104" sldId="1478"/>
            <ac:spMk id="272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34.474" v="214" actId="207"/>
          <ac:spMkLst>
            <pc:docMk/>
            <pc:sldMk cId="3651777104" sldId="1478"/>
            <ac:spMk id="279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34.474" v="214" actId="207"/>
          <ac:spMkLst>
            <pc:docMk/>
            <pc:sldMk cId="3651777104" sldId="1478"/>
            <ac:spMk id="286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34.474" v="214" actId="207"/>
          <ac:spMkLst>
            <pc:docMk/>
            <pc:sldMk cId="3651777104" sldId="1478"/>
            <ac:spMk id="29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4:03.396" v="215" actId="207"/>
          <ac:spMkLst>
            <pc:docMk/>
            <pc:sldMk cId="3651777104" sldId="1478"/>
            <ac:spMk id="299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34.474" v="214" actId="207"/>
          <ac:spMkLst>
            <pc:docMk/>
            <pc:sldMk cId="3651777104" sldId="1478"/>
            <ac:spMk id="300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34.474" v="214" actId="207"/>
          <ac:spMkLst>
            <pc:docMk/>
            <pc:sldMk cId="3651777104" sldId="1478"/>
            <ac:spMk id="30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34.474" v="214" actId="207"/>
          <ac:spMkLst>
            <pc:docMk/>
            <pc:sldMk cId="3651777104" sldId="1478"/>
            <ac:spMk id="302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34.474" v="214" actId="207"/>
          <ac:spMkLst>
            <pc:docMk/>
            <pc:sldMk cId="3651777104" sldId="1478"/>
            <ac:spMk id="30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34.474" v="214" actId="207"/>
          <ac:spMkLst>
            <pc:docMk/>
            <pc:sldMk cId="3651777104" sldId="1478"/>
            <ac:spMk id="304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34.474" v="214" actId="207"/>
          <ac:spMkLst>
            <pc:docMk/>
            <pc:sldMk cId="3651777104" sldId="1478"/>
            <ac:spMk id="305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34.474" v="214" actId="207"/>
          <ac:spMkLst>
            <pc:docMk/>
            <pc:sldMk cId="3651777104" sldId="1478"/>
            <ac:spMk id="306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3:34.474" v="214" actId="207"/>
          <ac:spMkLst>
            <pc:docMk/>
            <pc:sldMk cId="3651777104" sldId="1478"/>
            <ac:spMk id="307" creationId="{00000000-0000-0000-0000-000000000000}"/>
          </ac:spMkLst>
        </pc:spChg>
        <pc:spChg chg="add mod ord">
          <ac:chgData name="Phil Gibbons" userId="f619c6e5d38ed7a7" providerId="LiveId" clId="{BE467305-057E-4B56-88F0-E575E5237878}" dt="2018-10-25T04:20:03.406" v="199" actId="167"/>
          <ac:spMkLst>
            <pc:docMk/>
            <pc:sldMk cId="3651777104" sldId="1478"/>
            <ac:spMk id="326" creationId="{DB733A1E-6BA2-4E8C-9B36-48AD7EDD1AC8}"/>
          </ac:spMkLst>
        </pc:spChg>
        <pc:spChg chg="mod">
          <ac:chgData name="Phil Gibbons" userId="f619c6e5d38ed7a7" providerId="LiveId" clId="{BE467305-057E-4B56-88F0-E575E5237878}" dt="2018-10-25T04:18:56.225" v="193" actId="20577"/>
          <ac:spMkLst>
            <pc:docMk/>
            <pc:sldMk cId="3651777104" sldId="1478"/>
            <ac:spMk id="37890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894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895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897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898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00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01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03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04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06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07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09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10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12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13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15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16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18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19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21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22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24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25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27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28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30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31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33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34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42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43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45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7946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50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5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5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54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56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57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59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60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62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6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65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66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68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69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7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72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74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75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77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78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80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8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83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25.596" v="202" actId="1036"/>
          <ac:spMkLst>
            <pc:docMk/>
            <pc:sldMk cId="3651777104" sldId="1478"/>
            <ac:spMk id="37984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01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02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03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04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05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06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07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08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09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10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11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12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13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14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16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17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18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19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21" creationId="{00000000-0000-0000-0000-000000000000}"/>
          </ac:spMkLst>
        </pc:spChg>
        <pc:spChg chg="del">
          <ac:chgData name="Phil Gibbons" userId="f619c6e5d38ed7a7" providerId="LiveId" clId="{BE467305-057E-4B56-88F0-E575E5237878}" dt="2018-10-25T04:18:31.456" v="189" actId="478"/>
          <ac:spMkLst>
            <pc:docMk/>
            <pc:sldMk cId="3651777104" sldId="1478"/>
            <ac:spMk id="38022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45.693" v="207" actId="1038"/>
          <ac:spMkLst>
            <pc:docMk/>
            <pc:sldMk cId="3651777104" sldId="1478"/>
            <ac:spMk id="38037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45.693" v="207" actId="1038"/>
          <ac:spMkLst>
            <pc:docMk/>
            <pc:sldMk cId="3651777104" sldId="1478"/>
            <ac:spMk id="38038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45.693" v="207" actId="1038"/>
          <ac:spMkLst>
            <pc:docMk/>
            <pc:sldMk cId="3651777104" sldId="1478"/>
            <ac:spMk id="38039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45.693" v="207" actId="1038"/>
          <ac:spMkLst>
            <pc:docMk/>
            <pc:sldMk cId="3651777104" sldId="1478"/>
            <ac:spMk id="38041" creationId="{00000000-0000-0000-0000-000000000000}"/>
          </ac:spMkLst>
        </pc:spChg>
        <pc:spChg chg="mod">
          <ac:chgData name="Phil Gibbons" userId="f619c6e5d38ed7a7" providerId="LiveId" clId="{BE467305-057E-4B56-88F0-E575E5237878}" dt="2018-10-25T04:20:45.693" v="207" actId="1038"/>
          <ac:spMkLst>
            <pc:docMk/>
            <pc:sldMk cId="3651777104" sldId="1478"/>
            <ac:spMk id="38042" creationId="{00000000-0000-0000-0000-000000000000}"/>
          </ac:spMkLst>
        </pc:spChg>
        <pc:grpChg chg="del">
          <ac:chgData name="Phil Gibbons" userId="f619c6e5d38ed7a7" providerId="LiveId" clId="{BE467305-057E-4B56-88F0-E575E5237878}" dt="2018-10-25T04:18:31.456" v="189" actId="478"/>
          <ac:grpSpMkLst>
            <pc:docMk/>
            <pc:sldMk cId="3651777104" sldId="1478"/>
            <ac:grpSpMk id="2" creationId="{00000000-0000-0000-0000-000000000000}"/>
          </ac:grpSpMkLst>
        </pc:grpChg>
        <pc:grpChg chg="del">
          <ac:chgData name="Phil Gibbons" userId="f619c6e5d38ed7a7" providerId="LiveId" clId="{BE467305-057E-4B56-88F0-E575E5237878}" dt="2018-10-25T04:18:31.456" v="189" actId="478"/>
          <ac:grpSpMkLst>
            <pc:docMk/>
            <pc:sldMk cId="3651777104" sldId="1478"/>
            <ac:grpSpMk id="3" creationId="{00000000-0000-0000-0000-000000000000}"/>
          </ac:grpSpMkLst>
        </pc:grpChg>
        <pc:grpChg chg="mod">
          <ac:chgData name="Phil Gibbons" userId="f619c6e5d38ed7a7" providerId="LiveId" clId="{BE467305-057E-4B56-88F0-E575E5237878}" dt="2018-10-25T04:20:25.596" v="202" actId="1036"/>
          <ac:grpSpMkLst>
            <pc:docMk/>
            <pc:sldMk cId="3651777104" sldId="1478"/>
            <ac:grpSpMk id="4" creationId="{00000000-0000-0000-0000-000000000000}"/>
          </ac:grpSpMkLst>
        </pc:grpChg>
        <pc:grpChg chg="mod">
          <ac:chgData name="Phil Gibbons" userId="f619c6e5d38ed7a7" providerId="LiveId" clId="{BE467305-057E-4B56-88F0-E575E5237878}" dt="2018-10-25T04:20:25.596" v="202" actId="1036"/>
          <ac:grpSpMkLst>
            <pc:docMk/>
            <pc:sldMk cId="3651777104" sldId="1478"/>
            <ac:grpSpMk id="5" creationId="{00000000-0000-0000-0000-000000000000}"/>
          </ac:grpSpMkLst>
        </pc:grpChg>
        <pc:grpChg chg="mod">
          <ac:chgData name="Phil Gibbons" userId="f619c6e5d38ed7a7" providerId="LiveId" clId="{BE467305-057E-4B56-88F0-E575E5237878}" dt="2018-10-25T04:20:25.596" v="202" actId="1036"/>
          <ac:grpSpMkLst>
            <pc:docMk/>
            <pc:sldMk cId="3651777104" sldId="1478"/>
            <ac:grpSpMk id="6" creationId="{00000000-0000-0000-0000-000000000000}"/>
          </ac:grpSpMkLst>
        </pc:grpChg>
        <pc:grpChg chg="mod">
          <ac:chgData name="Phil Gibbons" userId="f619c6e5d38ed7a7" providerId="LiveId" clId="{BE467305-057E-4B56-88F0-E575E5237878}" dt="2018-10-25T04:20:25.596" v="202" actId="1036"/>
          <ac:grpSpMkLst>
            <pc:docMk/>
            <pc:sldMk cId="3651777104" sldId="1478"/>
            <ac:grpSpMk id="7" creationId="{00000000-0000-0000-0000-000000000000}"/>
          </ac:grpSpMkLst>
        </pc:grpChg>
        <pc:grpChg chg="mod">
          <ac:chgData name="Phil Gibbons" userId="f619c6e5d38ed7a7" providerId="LiveId" clId="{BE467305-057E-4B56-88F0-E575E5237878}" dt="2018-10-25T04:20:25.596" v="202" actId="1036"/>
          <ac:grpSpMkLst>
            <pc:docMk/>
            <pc:sldMk cId="3651777104" sldId="1478"/>
            <ac:grpSpMk id="8" creationId="{00000000-0000-0000-0000-000000000000}"/>
          </ac:grpSpMkLst>
        </pc:grpChg>
        <pc:grpChg chg="mod">
          <ac:chgData name="Phil Gibbons" userId="f619c6e5d38ed7a7" providerId="LiveId" clId="{BE467305-057E-4B56-88F0-E575E5237878}" dt="2018-10-25T04:20:25.596" v="202" actId="1036"/>
          <ac:grpSpMkLst>
            <pc:docMk/>
            <pc:sldMk cId="3651777104" sldId="1478"/>
            <ac:grpSpMk id="9" creationId="{00000000-0000-0000-0000-000000000000}"/>
          </ac:grpSpMkLst>
        </pc:grpChg>
        <pc:grpChg chg="del">
          <ac:chgData name="Phil Gibbons" userId="f619c6e5d38ed7a7" providerId="LiveId" clId="{BE467305-057E-4B56-88F0-E575E5237878}" dt="2018-10-25T04:18:01.874" v="186" actId="478"/>
          <ac:grpSpMkLst>
            <pc:docMk/>
            <pc:sldMk cId="3651777104" sldId="1478"/>
            <ac:grpSpMk id="11" creationId="{00000000-0000-0000-0000-000000000000}"/>
          </ac:grpSpMkLst>
        </pc:grpChg>
        <pc:grpChg chg="mod">
          <ac:chgData name="Phil Gibbons" userId="f619c6e5d38ed7a7" providerId="LiveId" clId="{BE467305-057E-4B56-88F0-E575E5237878}" dt="2018-10-25T04:19:53.878" v="197" actId="1076"/>
          <ac:grpSpMkLst>
            <pc:docMk/>
            <pc:sldMk cId="3651777104" sldId="1478"/>
            <ac:grpSpMk id="163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5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5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3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rct=j&amp;q=&amp;esrc=s&amp;source=images&amp;cd=&amp;cad=rja&amp;uact=8&amp;ved=0ahUKEwinqIG7rtPLAhXEPT4KHZA-AYUQjRwIBw&amp;url=https://en.wikipedia.org/wiki/Boating&amp;psig=AFQjCNEY0iJj5kje-URi9KrYUPw-INP-9A&amp;ust=1458704114480983" TargetMode="External"/><Relationship Id="rId5" Type="http://schemas.openxmlformats.org/officeDocument/2006/relationships/hyperlink" Target="http://www.cs.cmu.edu/~213/oldexams/exam2b-s11-sol.txt" TargetMode="External"/><Relationship Id="rId4" Type="http://schemas.openxmlformats.org/officeDocument/2006/relationships/hyperlink" Target="http://www.cs.cmu.edu/~213/oldexams/exam2b-s11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583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69009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9277" y="4763559"/>
            <a:ext cx="8154989" cy="1627189"/>
            <a:chOff x="2211252" y="149729"/>
            <a:chExt cx="8154989" cy="1627189"/>
          </a:xfrm>
        </p:grpSpPr>
        <p:sp>
          <p:nvSpPr>
            <p:cNvPr id="145" name="Rectangle 60"/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6" name="Rectangle 61"/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47" name="Rectangle 62"/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48" name="Rectangle 63"/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9" name="Rectangle 64"/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150" name="Rectangle 65"/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51" name="Rectangle 66"/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2" name="Rectangle 67"/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53" name="Rectangle 68"/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54" name="Rectangle 69"/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5" name="Rectangle 70"/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56" name="Rectangle 71"/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57" name="Rectangle 72"/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58" name="Rectangle 73"/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9" name="Rectangle 74"/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0" name="Rectangle 75"/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1" name="Rectangle 76"/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2" name="Rectangle 77"/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3" name="Rectangle 78"/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164" name="Rectangle 79"/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5" name="Rectangle 80"/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6" name="Rectangle 81"/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167" name="Rectangle 82"/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8" name="Rectangle 83"/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9" name="Rectangle 84"/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70" name="Rectangle 85"/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71" name="Rectangle 86"/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2" name="Rectangle 87"/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8"/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74" name="Rectangle 89"/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5" name="Rectangle 90"/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6" name="Rectangle 91"/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177" name="Rectangle 92"/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8" name="Rectangle 93"/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9" name="Rectangle 94"/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0" name="Rectangle 95"/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1" name="Rectangle 96"/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182" name="Rectangle 97"/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83" name="Rectangle 98"/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" name="Rectangle 99"/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5" name="Rectangle 100"/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6" name="Rectangle 101"/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87" name="Rectangle 102"/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8" name="Rectangle 103"/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9" name="Rectangle 104"/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190" name="Rectangle 105"/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106"/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92" name="Rectangle 107"/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93" name="Rectangle 108"/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4" name="Rectangle 109"/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10"/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96" name="Rectangle 111"/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12"/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98" name="Rectangle 113"/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99" name="Rectangle 114"/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0" name="Rectangle 115"/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1" name="Rectangle 116"/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2" name="Rectangle 117"/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3" name="Rectangle 118"/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4" name="Rectangle 119"/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5" name="Rectangle 120"/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6" name="Rectangle 121"/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7" name="Rectangle 122"/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8" name="Rectangle 123"/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9" name="Rectangle 124"/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210" name="Line 125"/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11" name="Line 126"/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27"/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28"/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129"/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30"/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31"/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32"/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33"/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34"/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35"/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36"/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37"/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138"/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139"/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140"/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141"/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142"/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43"/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44"/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2"/>
            <a:ext cx="8307387" cy="8778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024437" y="3171296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117071" y="3171825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046538" y="2148416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125538" y="2144712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9453" y="2714625"/>
            <a:ext cx="3898900" cy="304800"/>
            <a:chOff x="1277938" y="2932113"/>
            <a:chExt cx="3898900" cy="304800"/>
          </a:xfrm>
        </p:grpSpPr>
        <p:sp>
          <p:nvSpPr>
            <p:cNvPr id="129" name="Rectangle 6"/>
            <p:cNvSpPr>
              <a:spLocks noChangeArrowheads="1"/>
            </p:cNvSpPr>
            <p:nvPr/>
          </p:nvSpPr>
          <p:spPr bwMode="auto">
            <a:xfrm>
              <a:off x="127793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0" name="Rectangle 9"/>
            <p:cNvSpPr>
              <a:spLocks noChangeArrowheads="1"/>
            </p:cNvSpPr>
            <p:nvPr/>
          </p:nvSpPr>
          <p:spPr bwMode="auto">
            <a:xfrm>
              <a:off x="176530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1" name="Rectangle 12"/>
            <p:cNvSpPr>
              <a:spLocks noChangeArrowheads="1"/>
            </p:cNvSpPr>
            <p:nvPr/>
          </p:nvSpPr>
          <p:spPr bwMode="auto">
            <a:xfrm>
              <a:off x="2252663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2740025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3" name="Rectangle 18"/>
            <p:cNvSpPr>
              <a:spLocks noChangeArrowheads="1"/>
            </p:cNvSpPr>
            <p:nvPr/>
          </p:nvSpPr>
          <p:spPr bwMode="auto">
            <a:xfrm>
              <a:off x="322738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371475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4202113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6" name="Rectangle 27"/>
            <p:cNvSpPr>
              <a:spLocks noChangeArrowheads="1"/>
            </p:cNvSpPr>
            <p:nvPr/>
          </p:nvSpPr>
          <p:spPr bwMode="auto">
            <a:xfrm>
              <a:off x="4689475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0865" y="4761971"/>
            <a:ext cx="8154989" cy="1627189"/>
            <a:chOff x="512550" y="4728659"/>
            <a:chExt cx="8154989" cy="1627189"/>
          </a:xfrm>
        </p:grpSpPr>
        <p:sp>
          <p:nvSpPr>
            <p:cNvPr id="35900" name="Rectangle 60"/>
            <p:cNvSpPr>
              <a:spLocks noChangeArrowheads="1"/>
            </p:cNvSpPr>
            <p:nvPr/>
          </p:nvSpPr>
          <p:spPr bwMode="auto">
            <a:xfrm>
              <a:off x="8040475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01" name="Rectangle 61"/>
            <p:cNvSpPr>
              <a:spLocks noChangeArrowheads="1"/>
            </p:cNvSpPr>
            <p:nvPr/>
          </p:nvSpPr>
          <p:spPr bwMode="auto">
            <a:xfrm>
              <a:off x="7410238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02" name="Rectangle 62"/>
            <p:cNvSpPr>
              <a:spLocks noChangeArrowheads="1"/>
            </p:cNvSpPr>
            <p:nvPr/>
          </p:nvSpPr>
          <p:spPr bwMode="auto">
            <a:xfrm>
              <a:off x="67847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03" name="Rectangle 63"/>
            <p:cNvSpPr>
              <a:spLocks noChangeArrowheads="1"/>
            </p:cNvSpPr>
            <p:nvPr/>
          </p:nvSpPr>
          <p:spPr bwMode="auto">
            <a:xfrm>
              <a:off x="6156113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553063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35905" name="Rectangle 65"/>
            <p:cNvSpPr>
              <a:spLocks noChangeArrowheads="1"/>
            </p:cNvSpPr>
            <p:nvPr/>
          </p:nvSpPr>
          <p:spPr bwMode="auto">
            <a:xfrm>
              <a:off x="4903575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06" name="Rectangle 66"/>
            <p:cNvSpPr>
              <a:spLocks noChangeArrowheads="1"/>
            </p:cNvSpPr>
            <p:nvPr/>
          </p:nvSpPr>
          <p:spPr bwMode="auto">
            <a:xfrm>
              <a:off x="4274925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7" name="Rectangle 67"/>
            <p:cNvSpPr>
              <a:spLocks noChangeArrowheads="1"/>
            </p:cNvSpPr>
            <p:nvPr/>
          </p:nvSpPr>
          <p:spPr bwMode="auto">
            <a:xfrm>
              <a:off x="3647863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08" name="Rectangle 68"/>
            <p:cNvSpPr>
              <a:spLocks noChangeArrowheads="1"/>
            </p:cNvSpPr>
            <p:nvPr/>
          </p:nvSpPr>
          <p:spPr bwMode="auto">
            <a:xfrm>
              <a:off x="302238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09" name="Rectangle 69"/>
            <p:cNvSpPr>
              <a:spLocks noChangeArrowheads="1"/>
            </p:cNvSpPr>
            <p:nvPr/>
          </p:nvSpPr>
          <p:spPr bwMode="auto">
            <a:xfrm>
              <a:off x="2393738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0" name="Rectangle 70"/>
            <p:cNvSpPr>
              <a:spLocks noChangeArrowheads="1"/>
            </p:cNvSpPr>
            <p:nvPr/>
          </p:nvSpPr>
          <p:spPr bwMode="auto">
            <a:xfrm>
              <a:off x="17682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1" name="Rectangle 71"/>
            <p:cNvSpPr>
              <a:spLocks noChangeArrowheads="1"/>
            </p:cNvSpPr>
            <p:nvPr/>
          </p:nvSpPr>
          <p:spPr bwMode="auto">
            <a:xfrm>
              <a:off x="1138025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12" name="Rectangle 72"/>
            <p:cNvSpPr>
              <a:spLocks noChangeArrowheads="1"/>
            </p:cNvSpPr>
            <p:nvPr/>
          </p:nvSpPr>
          <p:spPr bwMode="auto">
            <a:xfrm>
              <a:off x="512550" y="602882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35913" name="Rectangle 73"/>
            <p:cNvSpPr>
              <a:spLocks noChangeArrowheads="1"/>
            </p:cNvSpPr>
            <p:nvPr/>
          </p:nvSpPr>
          <p:spPr bwMode="auto">
            <a:xfrm>
              <a:off x="8040475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4" name="Rectangle 74"/>
            <p:cNvSpPr>
              <a:spLocks noChangeArrowheads="1"/>
            </p:cNvSpPr>
            <p:nvPr/>
          </p:nvSpPr>
          <p:spPr bwMode="auto">
            <a:xfrm>
              <a:off x="7410238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5" name="Rectangle 75"/>
            <p:cNvSpPr>
              <a:spLocks noChangeArrowheads="1"/>
            </p:cNvSpPr>
            <p:nvPr/>
          </p:nvSpPr>
          <p:spPr bwMode="auto">
            <a:xfrm>
              <a:off x="67847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16" name="Rectangle 76"/>
            <p:cNvSpPr>
              <a:spLocks noChangeArrowheads="1"/>
            </p:cNvSpPr>
            <p:nvPr/>
          </p:nvSpPr>
          <p:spPr bwMode="auto">
            <a:xfrm>
              <a:off x="6156113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7" name="Rectangle 77"/>
            <p:cNvSpPr>
              <a:spLocks noChangeArrowheads="1"/>
            </p:cNvSpPr>
            <p:nvPr/>
          </p:nvSpPr>
          <p:spPr bwMode="auto">
            <a:xfrm>
              <a:off x="553063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8" name="Rectangle 78"/>
            <p:cNvSpPr>
              <a:spLocks noChangeArrowheads="1"/>
            </p:cNvSpPr>
            <p:nvPr/>
          </p:nvSpPr>
          <p:spPr bwMode="auto">
            <a:xfrm>
              <a:off x="4903575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35919" name="Rectangle 79"/>
            <p:cNvSpPr>
              <a:spLocks noChangeArrowheads="1"/>
            </p:cNvSpPr>
            <p:nvPr/>
          </p:nvSpPr>
          <p:spPr bwMode="auto">
            <a:xfrm>
              <a:off x="4274925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0" name="Rectangle 80"/>
            <p:cNvSpPr>
              <a:spLocks noChangeArrowheads="1"/>
            </p:cNvSpPr>
            <p:nvPr/>
          </p:nvSpPr>
          <p:spPr bwMode="auto">
            <a:xfrm>
              <a:off x="3647863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1" name="Rectangle 81"/>
            <p:cNvSpPr>
              <a:spLocks noChangeArrowheads="1"/>
            </p:cNvSpPr>
            <p:nvPr/>
          </p:nvSpPr>
          <p:spPr bwMode="auto">
            <a:xfrm>
              <a:off x="302238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35922" name="Rectangle 82"/>
            <p:cNvSpPr>
              <a:spLocks noChangeArrowheads="1"/>
            </p:cNvSpPr>
            <p:nvPr/>
          </p:nvSpPr>
          <p:spPr bwMode="auto">
            <a:xfrm>
              <a:off x="2393738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3" name="Rectangle 83"/>
            <p:cNvSpPr>
              <a:spLocks noChangeArrowheads="1"/>
            </p:cNvSpPr>
            <p:nvPr/>
          </p:nvSpPr>
          <p:spPr bwMode="auto">
            <a:xfrm>
              <a:off x="17682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4" name="Rectangle 84"/>
            <p:cNvSpPr>
              <a:spLocks noChangeArrowheads="1"/>
            </p:cNvSpPr>
            <p:nvPr/>
          </p:nvSpPr>
          <p:spPr bwMode="auto">
            <a:xfrm>
              <a:off x="1138025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25" name="Rectangle 85"/>
            <p:cNvSpPr>
              <a:spLocks noChangeArrowheads="1"/>
            </p:cNvSpPr>
            <p:nvPr/>
          </p:nvSpPr>
          <p:spPr bwMode="auto">
            <a:xfrm>
              <a:off x="512550" y="570338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35926" name="Rectangle 86"/>
            <p:cNvSpPr>
              <a:spLocks noChangeArrowheads="1"/>
            </p:cNvSpPr>
            <p:nvPr/>
          </p:nvSpPr>
          <p:spPr bwMode="auto">
            <a:xfrm>
              <a:off x="8040475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7" name="Rectangle 87"/>
            <p:cNvSpPr>
              <a:spLocks noChangeArrowheads="1"/>
            </p:cNvSpPr>
            <p:nvPr/>
          </p:nvSpPr>
          <p:spPr bwMode="auto">
            <a:xfrm>
              <a:off x="7410238" y="5379534"/>
              <a:ext cx="630238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8" name="Rectangle 88"/>
            <p:cNvSpPr>
              <a:spLocks noChangeArrowheads="1"/>
            </p:cNvSpPr>
            <p:nvPr/>
          </p:nvSpPr>
          <p:spPr bwMode="auto">
            <a:xfrm>
              <a:off x="6784763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29" name="Rectangle 89"/>
            <p:cNvSpPr>
              <a:spLocks noChangeArrowheads="1"/>
            </p:cNvSpPr>
            <p:nvPr/>
          </p:nvSpPr>
          <p:spPr bwMode="auto">
            <a:xfrm>
              <a:off x="6156113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0" name="Rectangle 90"/>
            <p:cNvSpPr>
              <a:spLocks noChangeArrowheads="1"/>
            </p:cNvSpPr>
            <p:nvPr/>
          </p:nvSpPr>
          <p:spPr bwMode="auto">
            <a:xfrm>
              <a:off x="553063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1" name="Rectangle 91"/>
            <p:cNvSpPr>
              <a:spLocks noChangeArrowheads="1"/>
            </p:cNvSpPr>
            <p:nvPr/>
          </p:nvSpPr>
          <p:spPr bwMode="auto">
            <a:xfrm>
              <a:off x="4903575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35932" name="Rectangle 92"/>
            <p:cNvSpPr>
              <a:spLocks noChangeArrowheads="1"/>
            </p:cNvSpPr>
            <p:nvPr/>
          </p:nvSpPr>
          <p:spPr bwMode="auto">
            <a:xfrm>
              <a:off x="4274925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3" name="Rectangle 93"/>
            <p:cNvSpPr>
              <a:spLocks noChangeArrowheads="1"/>
            </p:cNvSpPr>
            <p:nvPr/>
          </p:nvSpPr>
          <p:spPr bwMode="auto">
            <a:xfrm>
              <a:off x="3647863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4" name="Rectangle 94"/>
            <p:cNvSpPr>
              <a:spLocks noChangeArrowheads="1"/>
            </p:cNvSpPr>
            <p:nvPr/>
          </p:nvSpPr>
          <p:spPr bwMode="auto">
            <a:xfrm>
              <a:off x="302238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35" name="Rectangle 95"/>
            <p:cNvSpPr>
              <a:spLocks noChangeArrowheads="1"/>
            </p:cNvSpPr>
            <p:nvPr/>
          </p:nvSpPr>
          <p:spPr bwMode="auto">
            <a:xfrm>
              <a:off x="2393738" y="5379534"/>
              <a:ext cx="628650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36" name="Rectangle 96"/>
            <p:cNvSpPr>
              <a:spLocks noChangeArrowheads="1"/>
            </p:cNvSpPr>
            <p:nvPr/>
          </p:nvSpPr>
          <p:spPr bwMode="auto">
            <a:xfrm>
              <a:off x="1768263" y="5379534"/>
              <a:ext cx="625475" cy="323850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35937" name="Rectangle 97"/>
            <p:cNvSpPr>
              <a:spLocks noChangeArrowheads="1"/>
            </p:cNvSpPr>
            <p:nvPr/>
          </p:nvSpPr>
          <p:spPr bwMode="auto">
            <a:xfrm>
              <a:off x="1138025" y="5379534"/>
              <a:ext cx="630238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35938" name="Rectangle 98"/>
            <p:cNvSpPr>
              <a:spLocks noChangeArrowheads="1"/>
            </p:cNvSpPr>
            <p:nvPr/>
          </p:nvSpPr>
          <p:spPr bwMode="auto">
            <a:xfrm>
              <a:off x="512550" y="5379534"/>
              <a:ext cx="625475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5939" name="Rectangle 99"/>
            <p:cNvSpPr>
              <a:spLocks noChangeArrowheads="1"/>
            </p:cNvSpPr>
            <p:nvPr/>
          </p:nvSpPr>
          <p:spPr bwMode="auto">
            <a:xfrm>
              <a:off x="8040475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0" name="Rectangle 100"/>
            <p:cNvSpPr>
              <a:spLocks noChangeArrowheads="1"/>
            </p:cNvSpPr>
            <p:nvPr/>
          </p:nvSpPr>
          <p:spPr bwMode="auto">
            <a:xfrm>
              <a:off x="7410238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41" name="Rectangle 101"/>
            <p:cNvSpPr>
              <a:spLocks noChangeArrowheads="1"/>
            </p:cNvSpPr>
            <p:nvPr/>
          </p:nvSpPr>
          <p:spPr bwMode="auto">
            <a:xfrm>
              <a:off x="67847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42" name="Rectangle 102"/>
            <p:cNvSpPr>
              <a:spLocks noChangeArrowheads="1"/>
            </p:cNvSpPr>
            <p:nvPr/>
          </p:nvSpPr>
          <p:spPr bwMode="auto">
            <a:xfrm>
              <a:off x="6156113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3" name="Rectangle 103"/>
            <p:cNvSpPr>
              <a:spLocks noChangeArrowheads="1"/>
            </p:cNvSpPr>
            <p:nvPr/>
          </p:nvSpPr>
          <p:spPr bwMode="auto">
            <a:xfrm>
              <a:off x="553063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44" name="Rectangle 104"/>
            <p:cNvSpPr>
              <a:spLocks noChangeArrowheads="1"/>
            </p:cNvSpPr>
            <p:nvPr/>
          </p:nvSpPr>
          <p:spPr bwMode="auto">
            <a:xfrm>
              <a:off x="4903575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35945" name="Rectangle 105"/>
            <p:cNvSpPr>
              <a:spLocks noChangeArrowheads="1"/>
            </p:cNvSpPr>
            <p:nvPr/>
          </p:nvSpPr>
          <p:spPr bwMode="auto">
            <a:xfrm>
              <a:off x="4274925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6" name="Rectangle 106"/>
            <p:cNvSpPr>
              <a:spLocks noChangeArrowheads="1"/>
            </p:cNvSpPr>
            <p:nvPr/>
          </p:nvSpPr>
          <p:spPr bwMode="auto">
            <a:xfrm>
              <a:off x="3647863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47" name="Rectangle 107"/>
            <p:cNvSpPr>
              <a:spLocks noChangeArrowheads="1"/>
            </p:cNvSpPr>
            <p:nvPr/>
          </p:nvSpPr>
          <p:spPr bwMode="auto">
            <a:xfrm>
              <a:off x="302238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35948" name="Rectangle 108"/>
            <p:cNvSpPr>
              <a:spLocks noChangeArrowheads="1"/>
            </p:cNvSpPr>
            <p:nvPr/>
          </p:nvSpPr>
          <p:spPr bwMode="auto">
            <a:xfrm>
              <a:off x="2393738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9" name="Rectangle 109"/>
            <p:cNvSpPr>
              <a:spLocks noChangeArrowheads="1"/>
            </p:cNvSpPr>
            <p:nvPr/>
          </p:nvSpPr>
          <p:spPr bwMode="auto">
            <a:xfrm>
              <a:off x="17682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50" name="Rectangle 110"/>
            <p:cNvSpPr>
              <a:spLocks noChangeArrowheads="1"/>
            </p:cNvSpPr>
            <p:nvPr/>
          </p:nvSpPr>
          <p:spPr bwMode="auto">
            <a:xfrm>
              <a:off x="1138025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51" name="Rectangle 111"/>
            <p:cNvSpPr>
              <a:spLocks noChangeArrowheads="1"/>
            </p:cNvSpPr>
            <p:nvPr/>
          </p:nvSpPr>
          <p:spPr bwMode="auto">
            <a:xfrm>
              <a:off x="512550" y="505409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5952" name="Rectangle 112"/>
            <p:cNvSpPr>
              <a:spLocks noChangeArrowheads="1"/>
            </p:cNvSpPr>
            <p:nvPr/>
          </p:nvSpPr>
          <p:spPr bwMode="auto">
            <a:xfrm>
              <a:off x="8040475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3" name="Rectangle 113"/>
            <p:cNvSpPr>
              <a:spLocks noChangeArrowheads="1"/>
            </p:cNvSpPr>
            <p:nvPr/>
          </p:nvSpPr>
          <p:spPr bwMode="auto">
            <a:xfrm>
              <a:off x="7410238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4" name="Rectangle 114"/>
            <p:cNvSpPr>
              <a:spLocks noChangeArrowheads="1"/>
            </p:cNvSpPr>
            <p:nvPr/>
          </p:nvSpPr>
          <p:spPr bwMode="auto">
            <a:xfrm>
              <a:off x="67847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5" name="Rectangle 115"/>
            <p:cNvSpPr>
              <a:spLocks noChangeArrowheads="1"/>
            </p:cNvSpPr>
            <p:nvPr/>
          </p:nvSpPr>
          <p:spPr bwMode="auto">
            <a:xfrm>
              <a:off x="6156113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6" name="Rectangle 116"/>
            <p:cNvSpPr>
              <a:spLocks noChangeArrowheads="1"/>
            </p:cNvSpPr>
            <p:nvPr/>
          </p:nvSpPr>
          <p:spPr bwMode="auto">
            <a:xfrm>
              <a:off x="553063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7" name="Rectangle 117"/>
            <p:cNvSpPr>
              <a:spLocks noChangeArrowheads="1"/>
            </p:cNvSpPr>
            <p:nvPr/>
          </p:nvSpPr>
          <p:spPr bwMode="auto">
            <a:xfrm>
              <a:off x="4903575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8" name="Rectangle 118"/>
            <p:cNvSpPr>
              <a:spLocks noChangeArrowheads="1"/>
            </p:cNvSpPr>
            <p:nvPr/>
          </p:nvSpPr>
          <p:spPr bwMode="auto">
            <a:xfrm>
              <a:off x="4274925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9" name="Rectangle 119"/>
            <p:cNvSpPr>
              <a:spLocks noChangeArrowheads="1"/>
            </p:cNvSpPr>
            <p:nvPr/>
          </p:nvSpPr>
          <p:spPr bwMode="auto">
            <a:xfrm>
              <a:off x="3647863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0" name="Rectangle 120"/>
            <p:cNvSpPr>
              <a:spLocks noChangeArrowheads="1"/>
            </p:cNvSpPr>
            <p:nvPr/>
          </p:nvSpPr>
          <p:spPr bwMode="auto">
            <a:xfrm>
              <a:off x="302238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1" name="Rectangle 121"/>
            <p:cNvSpPr>
              <a:spLocks noChangeArrowheads="1"/>
            </p:cNvSpPr>
            <p:nvPr/>
          </p:nvSpPr>
          <p:spPr bwMode="auto">
            <a:xfrm>
              <a:off x="2393738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62" name="Rectangle 122"/>
            <p:cNvSpPr>
              <a:spLocks noChangeArrowheads="1"/>
            </p:cNvSpPr>
            <p:nvPr/>
          </p:nvSpPr>
          <p:spPr bwMode="auto">
            <a:xfrm>
              <a:off x="17682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3" name="Rectangle 123"/>
            <p:cNvSpPr>
              <a:spLocks noChangeArrowheads="1"/>
            </p:cNvSpPr>
            <p:nvPr/>
          </p:nvSpPr>
          <p:spPr bwMode="auto">
            <a:xfrm>
              <a:off x="1138025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4" name="Rectangle 124"/>
            <p:cNvSpPr>
              <a:spLocks noChangeArrowheads="1"/>
            </p:cNvSpPr>
            <p:nvPr/>
          </p:nvSpPr>
          <p:spPr bwMode="auto">
            <a:xfrm>
              <a:off x="512550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35965" name="Line 125"/>
            <p:cNvSpPr>
              <a:spLocks noChangeShapeType="1"/>
            </p:cNvSpPr>
            <p:nvPr/>
          </p:nvSpPr>
          <p:spPr bwMode="auto">
            <a:xfrm>
              <a:off x="512550" y="505409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5966" name="Line 126"/>
            <p:cNvSpPr>
              <a:spLocks noChangeShapeType="1"/>
            </p:cNvSpPr>
            <p:nvPr/>
          </p:nvSpPr>
          <p:spPr bwMode="auto">
            <a:xfrm>
              <a:off x="512550" y="537953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7" name="Line 127"/>
            <p:cNvSpPr>
              <a:spLocks noChangeShapeType="1"/>
            </p:cNvSpPr>
            <p:nvPr/>
          </p:nvSpPr>
          <p:spPr bwMode="auto">
            <a:xfrm>
              <a:off x="512550" y="570338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8" name="Line 128"/>
            <p:cNvSpPr>
              <a:spLocks noChangeShapeType="1"/>
            </p:cNvSpPr>
            <p:nvPr/>
          </p:nvSpPr>
          <p:spPr bwMode="auto">
            <a:xfrm>
              <a:off x="512550" y="602882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9" name="Line 129"/>
            <p:cNvSpPr>
              <a:spLocks noChangeShapeType="1"/>
            </p:cNvSpPr>
            <p:nvPr/>
          </p:nvSpPr>
          <p:spPr bwMode="auto">
            <a:xfrm>
              <a:off x="17682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0" name="Line 130"/>
            <p:cNvSpPr>
              <a:spLocks noChangeShapeType="1"/>
            </p:cNvSpPr>
            <p:nvPr/>
          </p:nvSpPr>
          <p:spPr bwMode="auto">
            <a:xfrm>
              <a:off x="23937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1" name="Line 131"/>
            <p:cNvSpPr>
              <a:spLocks noChangeShapeType="1"/>
            </p:cNvSpPr>
            <p:nvPr/>
          </p:nvSpPr>
          <p:spPr bwMode="auto">
            <a:xfrm>
              <a:off x="36478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>
              <a:off x="427492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3" name="Line 133"/>
            <p:cNvSpPr>
              <a:spLocks noChangeShapeType="1"/>
            </p:cNvSpPr>
            <p:nvPr/>
          </p:nvSpPr>
          <p:spPr bwMode="auto">
            <a:xfrm>
              <a:off x="55306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4" name="Line 134"/>
            <p:cNvSpPr>
              <a:spLocks noChangeShapeType="1"/>
            </p:cNvSpPr>
            <p:nvPr/>
          </p:nvSpPr>
          <p:spPr bwMode="auto">
            <a:xfrm>
              <a:off x="615611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135"/>
            <p:cNvSpPr>
              <a:spLocks noChangeShapeType="1"/>
            </p:cNvSpPr>
            <p:nvPr/>
          </p:nvSpPr>
          <p:spPr bwMode="auto">
            <a:xfrm>
              <a:off x="74102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Line 136"/>
            <p:cNvSpPr>
              <a:spLocks noChangeShapeType="1"/>
            </p:cNvSpPr>
            <p:nvPr/>
          </p:nvSpPr>
          <p:spPr bwMode="auto">
            <a:xfrm>
              <a:off x="804047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7" name="Line 137"/>
            <p:cNvSpPr>
              <a:spLocks noChangeShapeType="1"/>
            </p:cNvSpPr>
            <p:nvPr/>
          </p:nvSpPr>
          <p:spPr bwMode="auto">
            <a:xfrm>
              <a:off x="113802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8" name="Line 138"/>
            <p:cNvSpPr>
              <a:spLocks noChangeShapeType="1"/>
            </p:cNvSpPr>
            <p:nvPr/>
          </p:nvSpPr>
          <p:spPr bwMode="auto">
            <a:xfrm>
              <a:off x="3022388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9" name="Line 139"/>
            <p:cNvSpPr>
              <a:spLocks noChangeShapeType="1"/>
            </p:cNvSpPr>
            <p:nvPr/>
          </p:nvSpPr>
          <p:spPr bwMode="auto">
            <a:xfrm>
              <a:off x="512550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0" name="Line 140"/>
            <p:cNvSpPr>
              <a:spLocks noChangeShapeType="1"/>
            </p:cNvSpPr>
            <p:nvPr/>
          </p:nvSpPr>
          <p:spPr bwMode="auto">
            <a:xfrm>
              <a:off x="490357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1" name="Line 141"/>
            <p:cNvSpPr>
              <a:spLocks noChangeShapeType="1"/>
            </p:cNvSpPr>
            <p:nvPr/>
          </p:nvSpPr>
          <p:spPr bwMode="auto">
            <a:xfrm>
              <a:off x="6784763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2" name="Line 142"/>
            <p:cNvSpPr>
              <a:spLocks noChangeShapeType="1"/>
            </p:cNvSpPr>
            <p:nvPr/>
          </p:nvSpPr>
          <p:spPr bwMode="auto">
            <a:xfrm>
              <a:off x="512550" y="472865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 dirty="0">
                <a:solidFill>
                  <a:srgbClr val="990000"/>
                </a:solidFill>
              </a:endParaRPr>
            </a:p>
          </p:txBody>
        </p:sp>
        <p:sp>
          <p:nvSpPr>
            <p:cNvPr id="35983" name="Line 143"/>
            <p:cNvSpPr>
              <a:spLocks noChangeShapeType="1"/>
            </p:cNvSpPr>
            <p:nvPr/>
          </p:nvSpPr>
          <p:spPr bwMode="auto">
            <a:xfrm>
              <a:off x="8665951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4" name="Line 144"/>
            <p:cNvSpPr>
              <a:spLocks noChangeShapeType="1"/>
            </p:cNvSpPr>
            <p:nvPr/>
          </p:nvSpPr>
          <p:spPr bwMode="auto">
            <a:xfrm>
              <a:off x="512550" y="635426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5083" y="4347659"/>
            <a:ext cx="343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Translation Lookaside Buffer (TLB)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946" y="3706826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VPN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= 0b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11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01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= 0x0D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5" y="1298575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b="0" dirty="0"/>
              <a:t>Only showing the first 16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102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181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724400" y="43700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1102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4181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724400" y="4063683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11028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41813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724400" y="37572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1102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4181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724400" y="344932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1102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4181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724400" y="314134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1102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4181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724400" y="2834958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1102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4181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724400" y="25285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1102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4181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724400" y="22205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1102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181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244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724400" y="222059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724400" y="25285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724400" y="283813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724400" y="314134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724400" y="344932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724400" y="374565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724400" y="406368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724400" y="43700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41813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1102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724400" y="191420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810905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724400" y="467804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724400" y="192161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2908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5987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1905000" y="43700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2908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5987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1905000" y="4063683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29088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59873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1905000" y="37572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2908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5987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1905000" y="344932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2908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5987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1905000" y="314134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2908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5987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1905000" y="2834958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2908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5987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1905000" y="25285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2908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5987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1905000" y="22205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2908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5987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19050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1905000" y="222059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1915286" y="25285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1905000" y="283813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1905000" y="314134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1905000" y="344932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1905000" y="376099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1905000" y="406368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1905000" y="43700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589212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2908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1905000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1905000" y="191420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1905000" y="467804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3989386" y="190500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4195631" cy="90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7246576" y="37414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0x0D </a:t>
            </a:r>
            <a:r>
              <a:rPr lang="en-US" sz="1800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0x2D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02" y="5203674"/>
            <a:ext cx="3588416" cy="6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4648200" y="5389652"/>
            <a:ext cx="608012" cy="188170"/>
          </a:xfrm>
          <a:prstGeom prst="rightArrow">
            <a:avLst>
              <a:gd name="adj1" fmla="val 50000"/>
              <a:gd name="adj2" fmla="val 105958"/>
            </a:avLst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8387"/>
            <a:ext cx="8307387" cy="14462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cache line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1132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9868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68605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17341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66077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14814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35503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63550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122866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12286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610229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61022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097591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609759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58495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58495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7072312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07231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52964" y="3478212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57364" y="3478212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56382" y="2523067"/>
            <a:ext cx="992189" cy="306388"/>
            <a:chOff x="4130" y="1501"/>
            <a:chExt cx="625" cy="193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27033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711325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38750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2559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26352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2012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13922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7731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52400" y="635000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38750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32559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26352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2012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13922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7731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52400" y="6069013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8750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32559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26352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2012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922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7731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52400" y="578802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38750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32559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26352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2012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13922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7731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52400" y="5481638"/>
            <a:ext cx="620713" cy="3063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38750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32559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26352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2012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13922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7731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52400" y="520065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38750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32559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26352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2012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13922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7731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52400" y="4919663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38750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32559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26352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2012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13922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7731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52400" y="463867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38750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32559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26352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2012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13922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7731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52400" y="4357688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38750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32559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26352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2012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13922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7731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52400" y="407670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52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52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52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52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52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52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52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52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773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1392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2012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2635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3255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3875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52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52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52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4487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83708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77517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71310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6508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58880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52689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4648200" y="635000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83708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77517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71310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6508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58880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52689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4648200" y="6069013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83708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77517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71310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6508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58880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52689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4648200" y="578802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83708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77517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71310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6508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58880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52689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4648200" y="5481638"/>
            <a:ext cx="620713" cy="3063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83708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7517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71310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6508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58880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52689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4648200" y="520065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837088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775176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7131050" y="4919663"/>
            <a:ext cx="620713" cy="280988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6508750" y="4919663"/>
            <a:ext cx="622300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588803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526891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70C0"/>
                </a:solidFill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4648200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B05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83708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77517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71310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6508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58880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52689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4648200" y="463867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83708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77517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71310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6508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58880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52689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4648200" y="4357688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83708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77517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71310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00B0F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6508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58880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52689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46482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4666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4666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4666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4666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4666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4666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4666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4666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5268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5888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6508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7131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7751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8370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4666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8991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4666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4648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35503" y="3125787"/>
            <a:ext cx="2924172" cy="304800"/>
            <a:chOff x="4787903" y="3278187"/>
            <a:chExt cx="2924172" cy="304800"/>
          </a:xfrm>
        </p:grpSpPr>
        <p:sp>
          <p:nvSpPr>
            <p:cNvPr id="205" name="Rectangle 24"/>
            <p:cNvSpPr>
              <a:spLocks noChangeArrowheads="1"/>
            </p:cNvSpPr>
            <p:nvPr/>
          </p:nvSpPr>
          <p:spPr bwMode="auto">
            <a:xfrm>
              <a:off x="4787903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6" name="Rectangle 27"/>
            <p:cNvSpPr>
              <a:spLocks noChangeArrowheads="1"/>
            </p:cNvSpPr>
            <p:nvPr/>
          </p:nvSpPr>
          <p:spPr bwMode="auto">
            <a:xfrm>
              <a:off x="5275266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07" name="Rectangle 30"/>
            <p:cNvSpPr>
              <a:spLocks noChangeArrowheads="1"/>
            </p:cNvSpPr>
            <p:nvPr/>
          </p:nvSpPr>
          <p:spPr bwMode="auto">
            <a:xfrm>
              <a:off x="5762629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8" name="Rectangle 33"/>
            <p:cNvSpPr>
              <a:spLocks noChangeArrowheads="1"/>
            </p:cNvSpPr>
            <p:nvPr/>
          </p:nvSpPr>
          <p:spPr bwMode="auto">
            <a:xfrm>
              <a:off x="6249991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1" name="Rectangle 36"/>
            <p:cNvSpPr>
              <a:spLocks noChangeArrowheads="1"/>
            </p:cNvSpPr>
            <p:nvPr/>
          </p:nvSpPr>
          <p:spPr bwMode="auto">
            <a:xfrm>
              <a:off x="6737353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2" name="Rectangle 39"/>
            <p:cNvSpPr>
              <a:spLocks noChangeArrowheads="1"/>
            </p:cNvSpPr>
            <p:nvPr/>
          </p:nvSpPr>
          <p:spPr bwMode="auto">
            <a:xfrm>
              <a:off x="7224712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11325" y="1629578"/>
            <a:ext cx="6343233" cy="1496210"/>
            <a:chOff x="1711325" y="1629578"/>
            <a:chExt cx="6343233" cy="149621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7441170" y="1906799"/>
              <a:ext cx="542925" cy="369332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1629578"/>
              <a:ext cx="3863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V[0b</a:t>
              </a:r>
              <a:r>
                <a:rPr lang="en-US" sz="1800" dirty="0">
                  <a:solidFill>
                    <a:srgbClr val="7030A0"/>
                  </a:solidFill>
                  <a:latin typeface="Calibri" pitchFamily="34" charset="0"/>
                </a:rPr>
                <a:t>00001101</a:t>
              </a:r>
              <a:r>
                <a:rPr lang="en-US" sz="1800" dirty="0">
                  <a:solidFill>
                    <a:srgbClr val="FFC000"/>
                  </a:solidFill>
                  <a:latin typeface="Calibri" pitchFamily="34" charset="0"/>
                </a:rPr>
                <a:t>101001</a:t>
              </a:r>
              <a:r>
                <a:rPr lang="en-US" sz="1800" dirty="0">
                  <a:latin typeface="Calibri" pitchFamily="34" charset="0"/>
                </a:rPr>
                <a:t>] = V[0x369]</a:t>
              </a:r>
            </a:p>
            <a:p>
              <a:r>
                <a:rPr lang="en-US" sz="1800" dirty="0">
                  <a:latin typeface="Calibri" pitchFamily="34" charset="0"/>
                </a:rPr>
                <a:t>P[0b</a:t>
              </a:r>
              <a:r>
                <a:rPr lang="en-US" sz="1800" dirty="0">
                  <a:solidFill>
                    <a:srgbClr val="0070C0"/>
                  </a:solidFill>
                  <a:latin typeface="Calibri" pitchFamily="34" charset="0"/>
                </a:rPr>
                <a:t>1011</a:t>
              </a:r>
              <a:r>
                <a:rPr lang="en-US" sz="1800" dirty="0">
                  <a:solidFill>
                    <a:srgbClr val="00B050"/>
                  </a:solidFill>
                  <a:latin typeface="Calibri" pitchFamily="34" charset="0"/>
                </a:rPr>
                <a:t>0110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1001</a:t>
              </a:r>
              <a:r>
                <a:rPr lang="en-US" sz="1800" dirty="0">
                  <a:latin typeface="Calibri" pitchFamily="34" charset="0"/>
                </a:rPr>
                <a:t>] = P[0x</a:t>
              </a:r>
              <a:r>
                <a:rPr lang="en-US" sz="1800" dirty="0">
                  <a:solidFill>
                    <a:srgbClr val="0070C0"/>
                  </a:solidFill>
                  <a:latin typeface="Calibri" pitchFamily="34" charset="0"/>
                </a:rPr>
                <a:t>B</a:t>
              </a:r>
              <a:r>
                <a:rPr lang="en-US" sz="1800" dirty="0">
                  <a:solidFill>
                    <a:srgbClr val="00B050"/>
                  </a:solidFill>
                  <a:latin typeface="Calibri" pitchFamily="34" charset="0"/>
                </a:rPr>
                <a:t>6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9</a:t>
              </a:r>
              <a:r>
                <a:rPr lang="en-US" sz="1800" dirty="0">
                  <a:latin typeface="Calibri" pitchFamily="34" charset="0"/>
                </a:rPr>
                <a:t>] = 0x15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1711325" y="2209800"/>
              <a:ext cx="3013075" cy="91598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Straight Connector 292"/>
            <p:cNvCxnSpPr/>
            <p:nvPr/>
          </p:nvCxnSpPr>
          <p:spPr bwMode="auto">
            <a:xfrm flipV="1">
              <a:off x="3660777" y="2209800"/>
              <a:ext cx="1506537" cy="91598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Straight Connector 293"/>
            <p:cNvCxnSpPr/>
            <p:nvPr/>
          </p:nvCxnSpPr>
          <p:spPr bwMode="auto">
            <a:xfrm flipV="1">
              <a:off x="5610229" y="2209801"/>
              <a:ext cx="44447" cy="91598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Straight Connector 294"/>
            <p:cNvCxnSpPr/>
            <p:nvPr/>
          </p:nvCxnSpPr>
          <p:spPr bwMode="auto">
            <a:xfrm flipH="1" flipV="1">
              <a:off x="6097591" y="2209801"/>
              <a:ext cx="1479548" cy="91598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4724400" y="2209800"/>
              <a:ext cx="442914" cy="0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Straight Connector 295"/>
            <p:cNvCxnSpPr/>
            <p:nvPr/>
          </p:nvCxnSpPr>
          <p:spPr bwMode="auto">
            <a:xfrm>
              <a:off x="5654676" y="2209800"/>
              <a:ext cx="442915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Straight Connector 296"/>
            <p:cNvCxnSpPr/>
            <p:nvPr/>
          </p:nvCxnSpPr>
          <p:spPr bwMode="auto">
            <a:xfrm>
              <a:off x="5167314" y="2209800"/>
              <a:ext cx="487362" cy="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1" name="Group 460"/>
          <p:cNvGrpSpPr/>
          <p:nvPr/>
        </p:nvGrpSpPr>
        <p:grpSpPr>
          <a:xfrm>
            <a:off x="167078" y="4060560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62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63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64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65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66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7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68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69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2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3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4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75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76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77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78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79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80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1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82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83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84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85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86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87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8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89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90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1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2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3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4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95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96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97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98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99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500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01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02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03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04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5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6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09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10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11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2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513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4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515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6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517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18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19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20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21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22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23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24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25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26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8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41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4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5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6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7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48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49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50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51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52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53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54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5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56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57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58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59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60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61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2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63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64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5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6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7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8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69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70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71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2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3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4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5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76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77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78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79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80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81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82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83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84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85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6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7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8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9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0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91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92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93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94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95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96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97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98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99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600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601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602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603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604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605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606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07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8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21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TextBox 834"/>
          <p:cNvSpPr txBox="1"/>
          <p:nvPr/>
        </p:nvSpPr>
        <p:spPr>
          <a:xfrm>
            <a:off x="115658" y="3556992"/>
            <a:ext cx="526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131" name="Rectangle 6"/>
          <p:cNvSpPr>
            <a:spLocks noChangeArrowheads="1"/>
          </p:cNvSpPr>
          <p:nvPr/>
        </p:nvSpPr>
        <p:spPr bwMode="auto">
          <a:xfrm>
            <a:off x="1089025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108902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133" name="Rectangle 9"/>
          <p:cNvSpPr>
            <a:spLocks noChangeArrowheads="1"/>
          </p:cNvSpPr>
          <p:nvPr/>
        </p:nvSpPr>
        <p:spPr bwMode="auto">
          <a:xfrm>
            <a:off x="1576387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10"/>
          <p:cNvSpPr>
            <a:spLocks noChangeArrowheads="1"/>
          </p:cNvSpPr>
          <p:nvPr/>
        </p:nvSpPr>
        <p:spPr bwMode="auto">
          <a:xfrm>
            <a:off x="157638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35" name="Rectangle 12"/>
          <p:cNvSpPr>
            <a:spLocks noChangeArrowheads="1"/>
          </p:cNvSpPr>
          <p:nvPr/>
        </p:nvSpPr>
        <p:spPr bwMode="auto">
          <a:xfrm>
            <a:off x="2063750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3"/>
          <p:cNvSpPr>
            <a:spLocks noChangeArrowheads="1"/>
          </p:cNvSpPr>
          <p:nvPr/>
        </p:nvSpPr>
        <p:spPr bwMode="auto">
          <a:xfrm>
            <a:off x="206375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37" name="Rectangle 15"/>
          <p:cNvSpPr>
            <a:spLocks noChangeArrowheads="1"/>
          </p:cNvSpPr>
          <p:nvPr/>
        </p:nvSpPr>
        <p:spPr bwMode="auto">
          <a:xfrm>
            <a:off x="2551112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16"/>
          <p:cNvSpPr>
            <a:spLocks noChangeArrowheads="1"/>
          </p:cNvSpPr>
          <p:nvPr/>
        </p:nvSpPr>
        <p:spPr bwMode="auto">
          <a:xfrm>
            <a:off x="255111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39" name="Rectangle 18"/>
          <p:cNvSpPr>
            <a:spLocks noChangeArrowheads="1"/>
          </p:cNvSpPr>
          <p:nvPr/>
        </p:nvSpPr>
        <p:spPr bwMode="auto">
          <a:xfrm>
            <a:off x="3038475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9"/>
          <p:cNvSpPr>
            <a:spLocks noChangeArrowheads="1"/>
          </p:cNvSpPr>
          <p:nvPr/>
        </p:nvSpPr>
        <p:spPr bwMode="auto">
          <a:xfrm>
            <a:off x="303847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41" name="Rectangle 21"/>
          <p:cNvSpPr>
            <a:spLocks noChangeArrowheads="1"/>
          </p:cNvSpPr>
          <p:nvPr/>
        </p:nvSpPr>
        <p:spPr bwMode="auto">
          <a:xfrm>
            <a:off x="3525837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22"/>
          <p:cNvSpPr>
            <a:spLocks noChangeArrowheads="1"/>
          </p:cNvSpPr>
          <p:nvPr/>
        </p:nvSpPr>
        <p:spPr bwMode="auto">
          <a:xfrm>
            <a:off x="352583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43" name="Rectangle 24"/>
          <p:cNvSpPr>
            <a:spLocks noChangeArrowheads="1"/>
          </p:cNvSpPr>
          <p:nvPr/>
        </p:nvSpPr>
        <p:spPr bwMode="auto">
          <a:xfrm>
            <a:off x="4013200" y="2171700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25"/>
          <p:cNvSpPr>
            <a:spLocks noChangeArrowheads="1"/>
          </p:cNvSpPr>
          <p:nvPr/>
        </p:nvSpPr>
        <p:spPr bwMode="auto">
          <a:xfrm>
            <a:off x="401320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45" name="Rectangle 27"/>
          <p:cNvSpPr>
            <a:spLocks noChangeArrowheads="1"/>
          </p:cNvSpPr>
          <p:nvPr/>
        </p:nvSpPr>
        <p:spPr bwMode="auto">
          <a:xfrm>
            <a:off x="4500562" y="2171700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450056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47" name="Rectangle 30"/>
          <p:cNvSpPr>
            <a:spLocks noChangeArrowheads="1"/>
          </p:cNvSpPr>
          <p:nvPr/>
        </p:nvSpPr>
        <p:spPr bwMode="auto">
          <a:xfrm>
            <a:off x="4987925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31"/>
          <p:cNvSpPr>
            <a:spLocks noChangeArrowheads="1"/>
          </p:cNvSpPr>
          <p:nvPr/>
        </p:nvSpPr>
        <p:spPr bwMode="auto">
          <a:xfrm>
            <a:off x="498792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9" name="Rectangle 33"/>
          <p:cNvSpPr>
            <a:spLocks noChangeArrowheads="1"/>
          </p:cNvSpPr>
          <p:nvPr/>
        </p:nvSpPr>
        <p:spPr bwMode="auto">
          <a:xfrm>
            <a:off x="5475287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34"/>
          <p:cNvSpPr>
            <a:spLocks noChangeArrowheads="1"/>
          </p:cNvSpPr>
          <p:nvPr/>
        </p:nvSpPr>
        <p:spPr bwMode="auto">
          <a:xfrm>
            <a:off x="547528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51" name="Rectangle 36"/>
          <p:cNvSpPr>
            <a:spLocks noChangeArrowheads="1"/>
          </p:cNvSpPr>
          <p:nvPr/>
        </p:nvSpPr>
        <p:spPr bwMode="auto">
          <a:xfrm>
            <a:off x="5962650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37"/>
          <p:cNvSpPr>
            <a:spLocks noChangeArrowheads="1"/>
          </p:cNvSpPr>
          <p:nvPr/>
        </p:nvSpPr>
        <p:spPr bwMode="auto">
          <a:xfrm>
            <a:off x="596265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53" name="Rectangle 39"/>
          <p:cNvSpPr>
            <a:spLocks noChangeArrowheads="1"/>
          </p:cNvSpPr>
          <p:nvPr/>
        </p:nvSpPr>
        <p:spPr bwMode="auto">
          <a:xfrm>
            <a:off x="6450012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40"/>
          <p:cNvSpPr>
            <a:spLocks noChangeArrowheads="1"/>
          </p:cNvSpPr>
          <p:nvPr/>
        </p:nvSpPr>
        <p:spPr bwMode="auto">
          <a:xfrm>
            <a:off x="645001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55" name="Rectangle 42"/>
          <p:cNvSpPr>
            <a:spLocks noChangeArrowheads="1"/>
          </p:cNvSpPr>
          <p:nvPr/>
        </p:nvSpPr>
        <p:spPr bwMode="auto">
          <a:xfrm>
            <a:off x="6937375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43"/>
          <p:cNvSpPr>
            <a:spLocks noChangeArrowheads="1"/>
          </p:cNvSpPr>
          <p:nvPr/>
        </p:nvSpPr>
        <p:spPr bwMode="auto">
          <a:xfrm>
            <a:off x="693737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57" name="Rectangle 45"/>
          <p:cNvSpPr>
            <a:spLocks noChangeArrowheads="1"/>
          </p:cNvSpPr>
          <p:nvPr/>
        </p:nvSpPr>
        <p:spPr bwMode="auto">
          <a:xfrm>
            <a:off x="7424737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46"/>
          <p:cNvSpPr>
            <a:spLocks noChangeArrowheads="1"/>
          </p:cNvSpPr>
          <p:nvPr/>
        </p:nvSpPr>
        <p:spPr bwMode="auto">
          <a:xfrm>
            <a:off x="742473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59" name="Group 47"/>
          <p:cNvGrpSpPr>
            <a:grpSpLocks/>
          </p:cNvGrpSpPr>
          <p:nvPr/>
        </p:nvGrpSpPr>
        <p:grpSpPr bwMode="auto">
          <a:xfrm>
            <a:off x="4987924" y="2636838"/>
            <a:ext cx="2924175" cy="333375"/>
            <a:chOff x="3085" y="1661"/>
            <a:chExt cx="1842" cy="210"/>
          </a:xfrm>
        </p:grpSpPr>
        <p:sp>
          <p:nvSpPr>
            <p:cNvPr id="160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162" name="Group 50"/>
          <p:cNvGrpSpPr>
            <a:grpSpLocks/>
          </p:cNvGrpSpPr>
          <p:nvPr/>
        </p:nvGrpSpPr>
        <p:grpSpPr bwMode="auto">
          <a:xfrm>
            <a:off x="1089025" y="2628900"/>
            <a:ext cx="3916362" cy="333375"/>
            <a:chOff x="629" y="1656"/>
            <a:chExt cx="2467" cy="210"/>
          </a:xfrm>
        </p:grpSpPr>
        <p:sp>
          <p:nvSpPr>
            <p:cNvPr id="163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165" name="Line 54"/>
          <p:cNvSpPr>
            <a:spLocks noChangeShapeType="1"/>
          </p:cNvSpPr>
          <p:nvPr/>
        </p:nvSpPr>
        <p:spPr bwMode="auto">
          <a:xfrm>
            <a:off x="4010025" y="1727729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" name="Text Box 55"/>
          <p:cNvSpPr txBox="1">
            <a:spLocks noChangeArrowheads="1"/>
          </p:cNvSpPr>
          <p:nvPr/>
        </p:nvSpPr>
        <p:spPr bwMode="auto">
          <a:xfrm>
            <a:off x="4233862" y="1603904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167" name="Line 57"/>
          <p:cNvSpPr>
            <a:spLocks noChangeShapeType="1"/>
          </p:cNvSpPr>
          <p:nvPr/>
        </p:nvSpPr>
        <p:spPr bwMode="auto">
          <a:xfrm>
            <a:off x="1089025" y="1724025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" name="Text Box 58"/>
          <p:cNvSpPr txBox="1">
            <a:spLocks noChangeArrowheads="1"/>
          </p:cNvSpPr>
          <p:nvPr/>
        </p:nvSpPr>
        <p:spPr bwMode="auto">
          <a:xfrm>
            <a:off x="2332038" y="1600200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208" name="Text Box 113"/>
          <p:cNvSpPr txBox="1">
            <a:spLocks noChangeArrowheads="1"/>
          </p:cNvSpPr>
          <p:nvPr/>
        </p:nvSpPr>
        <p:spPr bwMode="auto">
          <a:xfrm>
            <a:off x="755808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9" name="Text Box 114"/>
          <p:cNvSpPr txBox="1">
            <a:spLocks noChangeArrowheads="1"/>
          </p:cNvSpPr>
          <p:nvPr/>
        </p:nvSpPr>
        <p:spPr bwMode="auto">
          <a:xfrm>
            <a:off x="7070725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0" name="Text Box 115"/>
          <p:cNvSpPr txBox="1">
            <a:spLocks noChangeArrowheads="1"/>
          </p:cNvSpPr>
          <p:nvPr/>
        </p:nvSpPr>
        <p:spPr bwMode="auto">
          <a:xfrm>
            <a:off x="6584950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1" name="Text Box 116"/>
          <p:cNvSpPr txBox="1">
            <a:spLocks noChangeArrowheads="1"/>
          </p:cNvSpPr>
          <p:nvPr/>
        </p:nvSpPr>
        <p:spPr bwMode="auto">
          <a:xfrm>
            <a:off x="6097587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2" name="Text Box 117"/>
          <p:cNvSpPr txBox="1">
            <a:spLocks noChangeArrowheads="1"/>
          </p:cNvSpPr>
          <p:nvPr/>
        </p:nvSpPr>
        <p:spPr bwMode="auto">
          <a:xfrm>
            <a:off x="5611812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3" name="Text Box 118"/>
          <p:cNvSpPr txBox="1">
            <a:spLocks noChangeArrowheads="1"/>
          </p:cNvSpPr>
          <p:nvPr/>
        </p:nvSpPr>
        <p:spPr bwMode="auto">
          <a:xfrm>
            <a:off x="5124450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4" name="Text Box 119"/>
          <p:cNvSpPr txBox="1">
            <a:spLocks noChangeArrowheads="1"/>
          </p:cNvSpPr>
          <p:nvPr/>
        </p:nvSpPr>
        <p:spPr bwMode="auto">
          <a:xfrm>
            <a:off x="4638675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5" name="Text Box 120"/>
          <p:cNvSpPr txBox="1">
            <a:spLocks noChangeArrowheads="1"/>
          </p:cNvSpPr>
          <p:nvPr/>
        </p:nvSpPr>
        <p:spPr bwMode="auto">
          <a:xfrm>
            <a:off x="4151312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6" name="Text Box 121"/>
          <p:cNvSpPr txBox="1">
            <a:spLocks noChangeArrowheads="1"/>
          </p:cNvSpPr>
          <p:nvPr/>
        </p:nvSpPr>
        <p:spPr bwMode="auto">
          <a:xfrm>
            <a:off x="366553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7" name="Text Box 122"/>
          <p:cNvSpPr txBox="1">
            <a:spLocks noChangeArrowheads="1"/>
          </p:cNvSpPr>
          <p:nvPr/>
        </p:nvSpPr>
        <p:spPr bwMode="auto">
          <a:xfrm>
            <a:off x="3178175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8" name="Text Box 123"/>
          <p:cNvSpPr txBox="1">
            <a:spLocks noChangeArrowheads="1"/>
          </p:cNvSpPr>
          <p:nvPr/>
        </p:nvSpPr>
        <p:spPr bwMode="auto">
          <a:xfrm>
            <a:off x="2692400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9" name="Text Box 124"/>
          <p:cNvSpPr txBox="1">
            <a:spLocks noChangeArrowheads="1"/>
          </p:cNvSpPr>
          <p:nvPr/>
        </p:nvSpPr>
        <p:spPr bwMode="auto">
          <a:xfrm>
            <a:off x="220503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0" name="Text Box 125"/>
          <p:cNvSpPr txBox="1">
            <a:spLocks noChangeArrowheads="1"/>
          </p:cNvSpPr>
          <p:nvPr/>
        </p:nvSpPr>
        <p:spPr bwMode="auto">
          <a:xfrm>
            <a:off x="1719262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1" name="Text Box 126"/>
          <p:cNvSpPr txBox="1">
            <a:spLocks noChangeArrowheads="1"/>
          </p:cNvSpPr>
          <p:nvPr/>
        </p:nvSpPr>
        <p:spPr bwMode="auto">
          <a:xfrm>
            <a:off x="123348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2" name="Text Box 128"/>
          <p:cNvSpPr txBox="1">
            <a:spLocks noChangeArrowheads="1"/>
          </p:cNvSpPr>
          <p:nvPr/>
        </p:nvSpPr>
        <p:spPr bwMode="auto">
          <a:xfrm>
            <a:off x="1253068" y="3048026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223" name="Text Box 129"/>
          <p:cNvSpPr txBox="1">
            <a:spLocks noChangeArrowheads="1"/>
          </p:cNvSpPr>
          <p:nvPr/>
        </p:nvSpPr>
        <p:spPr bwMode="auto">
          <a:xfrm>
            <a:off x="2599876" y="3048026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224" name="Text Box 130"/>
          <p:cNvSpPr txBox="1">
            <a:spLocks noChangeArrowheads="1"/>
          </p:cNvSpPr>
          <p:nvPr/>
        </p:nvSpPr>
        <p:spPr bwMode="auto">
          <a:xfrm>
            <a:off x="3564469" y="3048026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225" name="Text Box 131"/>
          <p:cNvSpPr txBox="1">
            <a:spLocks noChangeArrowheads="1"/>
          </p:cNvSpPr>
          <p:nvPr/>
        </p:nvSpPr>
        <p:spPr bwMode="auto">
          <a:xfrm>
            <a:off x="5252800" y="3048000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26" name="Text Box 133"/>
          <p:cNvSpPr txBox="1">
            <a:spLocks noChangeArrowheads="1"/>
          </p:cNvSpPr>
          <p:nvPr/>
        </p:nvSpPr>
        <p:spPr bwMode="auto">
          <a:xfrm>
            <a:off x="6891868" y="304802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7" name="Text Box 134"/>
          <p:cNvSpPr txBox="1">
            <a:spLocks noChangeArrowheads="1"/>
          </p:cNvSpPr>
          <p:nvPr/>
        </p:nvSpPr>
        <p:spPr bwMode="auto">
          <a:xfrm>
            <a:off x="7856538" y="3048026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440736" y="1215452"/>
            <a:ext cx="7975189" cy="387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Virtual Address: </a:t>
            </a:r>
            <a:r>
              <a:rPr lang="en-GB" kern="0" dirty="0"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VPN ___	TLBI ___	TLBT ____	          TLB Hit? __	Page Fault? __        PPN: ____</a:t>
            </a:r>
            <a:endParaRPr lang="en-GB" b="0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1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169" name="Rectangle 62"/>
          <p:cNvSpPr>
            <a:spLocks noChangeArrowheads="1"/>
          </p:cNvSpPr>
          <p:nvPr/>
        </p:nvSpPr>
        <p:spPr bwMode="auto">
          <a:xfrm>
            <a:off x="2071687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63"/>
          <p:cNvSpPr>
            <a:spLocks noChangeArrowheads="1"/>
          </p:cNvSpPr>
          <p:nvPr/>
        </p:nvSpPr>
        <p:spPr bwMode="auto">
          <a:xfrm>
            <a:off x="207168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2559050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255905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73" name="Rectangle 68"/>
          <p:cNvSpPr>
            <a:spLocks noChangeArrowheads="1"/>
          </p:cNvSpPr>
          <p:nvPr/>
        </p:nvSpPr>
        <p:spPr bwMode="auto">
          <a:xfrm>
            <a:off x="3046412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9"/>
          <p:cNvSpPr>
            <a:spLocks noChangeArrowheads="1"/>
          </p:cNvSpPr>
          <p:nvPr/>
        </p:nvSpPr>
        <p:spPr bwMode="auto">
          <a:xfrm>
            <a:off x="304641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5" name="Rectangle 71"/>
          <p:cNvSpPr>
            <a:spLocks noChangeArrowheads="1"/>
          </p:cNvSpPr>
          <p:nvPr/>
        </p:nvSpPr>
        <p:spPr bwMode="auto">
          <a:xfrm>
            <a:off x="3533775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2"/>
          <p:cNvSpPr>
            <a:spLocks noChangeArrowheads="1"/>
          </p:cNvSpPr>
          <p:nvPr/>
        </p:nvSpPr>
        <p:spPr bwMode="auto">
          <a:xfrm>
            <a:off x="353377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77" name="Rectangle 74"/>
          <p:cNvSpPr>
            <a:spLocks noChangeArrowheads="1"/>
          </p:cNvSpPr>
          <p:nvPr/>
        </p:nvSpPr>
        <p:spPr bwMode="auto">
          <a:xfrm>
            <a:off x="4021137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75"/>
          <p:cNvSpPr>
            <a:spLocks noChangeArrowheads="1"/>
          </p:cNvSpPr>
          <p:nvPr/>
        </p:nvSpPr>
        <p:spPr bwMode="auto">
          <a:xfrm>
            <a:off x="402113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9" name="Rectangle 77"/>
          <p:cNvSpPr>
            <a:spLocks noChangeArrowheads="1"/>
          </p:cNvSpPr>
          <p:nvPr/>
        </p:nvSpPr>
        <p:spPr bwMode="auto">
          <a:xfrm>
            <a:off x="4508500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8"/>
          <p:cNvSpPr>
            <a:spLocks noChangeArrowheads="1"/>
          </p:cNvSpPr>
          <p:nvPr/>
        </p:nvSpPr>
        <p:spPr bwMode="auto">
          <a:xfrm>
            <a:off x="450850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1" name="Rectangle 80"/>
          <p:cNvSpPr>
            <a:spLocks noChangeArrowheads="1"/>
          </p:cNvSpPr>
          <p:nvPr/>
        </p:nvSpPr>
        <p:spPr bwMode="auto">
          <a:xfrm>
            <a:off x="4995862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81"/>
          <p:cNvSpPr>
            <a:spLocks noChangeArrowheads="1"/>
          </p:cNvSpPr>
          <p:nvPr/>
        </p:nvSpPr>
        <p:spPr bwMode="auto">
          <a:xfrm>
            <a:off x="499586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83" name="Rectangle 83"/>
          <p:cNvSpPr>
            <a:spLocks noChangeArrowheads="1"/>
          </p:cNvSpPr>
          <p:nvPr/>
        </p:nvSpPr>
        <p:spPr bwMode="auto">
          <a:xfrm>
            <a:off x="5483225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4"/>
          <p:cNvSpPr>
            <a:spLocks noChangeArrowheads="1"/>
          </p:cNvSpPr>
          <p:nvPr/>
        </p:nvSpPr>
        <p:spPr bwMode="auto">
          <a:xfrm>
            <a:off x="548322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5" name="Rectangle 86"/>
          <p:cNvSpPr>
            <a:spLocks noChangeArrowheads="1"/>
          </p:cNvSpPr>
          <p:nvPr/>
        </p:nvSpPr>
        <p:spPr bwMode="auto">
          <a:xfrm>
            <a:off x="5970587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597058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7" name="Rectangle 89"/>
          <p:cNvSpPr>
            <a:spLocks noChangeArrowheads="1"/>
          </p:cNvSpPr>
          <p:nvPr/>
        </p:nvSpPr>
        <p:spPr bwMode="auto">
          <a:xfrm>
            <a:off x="6457950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/>
          <p:cNvSpPr>
            <a:spLocks noChangeArrowheads="1"/>
          </p:cNvSpPr>
          <p:nvPr/>
        </p:nvSpPr>
        <p:spPr bwMode="auto">
          <a:xfrm>
            <a:off x="645795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6945312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694531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91" name="Rectangle 95"/>
          <p:cNvSpPr>
            <a:spLocks noChangeArrowheads="1"/>
          </p:cNvSpPr>
          <p:nvPr/>
        </p:nvSpPr>
        <p:spPr bwMode="auto">
          <a:xfrm>
            <a:off x="7432675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6"/>
          <p:cNvSpPr>
            <a:spLocks noChangeArrowheads="1"/>
          </p:cNvSpPr>
          <p:nvPr/>
        </p:nvSpPr>
        <p:spPr bwMode="auto">
          <a:xfrm>
            <a:off x="743267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93" name="Group 97"/>
          <p:cNvGrpSpPr>
            <a:grpSpLocks/>
          </p:cNvGrpSpPr>
          <p:nvPr/>
        </p:nvGrpSpPr>
        <p:grpSpPr bwMode="auto">
          <a:xfrm>
            <a:off x="5004858" y="6372225"/>
            <a:ext cx="2924175" cy="333375"/>
            <a:chOff x="3101" y="3292"/>
            <a:chExt cx="1842" cy="210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2092324" y="6363758"/>
            <a:ext cx="2924175" cy="333375"/>
            <a:chOff x="1277" y="3292"/>
            <a:chExt cx="1842" cy="210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228" name="Group 135"/>
          <p:cNvGrpSpPr>
            <a:grpSpLocks/>
          </p:cNvGrpSpPr>
          <p:nvPr/>
        </p:nvGrpSpPr>
        <p:grpSpPr bwMode="auto">
          <a:xfrm>
            <a:off x="2215620" y="5980641"/>
            <a:ext cx="5576888" cy="339725"/>
            <a:chOff x="1344" y="3030"/>
            <a:chExt cx="3513" cy="214"/>
          </a:xfrm>
        </p:grpSpPr>
        <p:sp>
          <p:nvSpPr>
            <p:cNvPr id="229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0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1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2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4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5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7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9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0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D3BCD5E7-ACAE-4E61-BA73-B9087CB61528}"/>
              </a:ext>
            </a:extLst>
          </p:cNvPr>
          <p:cNvGrpSpPr/>
          <p:nvPr/>
        </p:nvGrpSpPr>
        <p:grpSpPr>
          <a:xfrm>
            <a:off x="665955" y="3554411"/>
            <a:ext cx="8154989" cy="1627189"/>
            <a:chOff x="2211252" y="149729"/>
            <a:chExt cx="8154989" cy="1627189"/>
          </a:xfrm>
        </p:grpSpPr>
        <p:sp>
          <p:nvSpPr>
            <p:cNvPr id="923" name="Rectangle 60">
              <a:extLst>
                <a:ext uri="{FF2B5EF4-FFF2-40B4-BE49-F238E27FC236}">
                  <a16:creationId xmlns:a16="http://schemas.microsoft.com/office/drawing/2014/main" id="{EA472761-D774-4750-9BC1-34086E02C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4" name="Rectangle 61">
              <a:extLst>
                <a:ext uri="{FF2B5EF4-FFF2-40B4-BE49-F238E27FC236}">
                  <a16:creationId xmlns:a16="http://schemas.microsoft.com/office/drawing/2014/main" id="{E111E79D-3EDA-4DAD-B9E0-F0B875292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25" name="Rectangle 62">
              <a:extLst>
                <a:ext uri="{FF2B5EF4-FFF2-40B4-BE49-F238E27FC236}">
                  <a16:creationId xmlns:a16="http://schemas.microsoft.com/office/drawing/2014/main" id="{25E30877-543A-4F17-BED2-686010DF8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26" name="Rectangle 63">
              <a:extLst>
                <a:ext uri="{FF2B5EF4-FFF2-40B4-BE49-F238E27FC236}">
                  <a16:creationId xmlns:a16="http://schemas.microsoft.com/office/drawing/2014/main" id="{60B3979C-A484-45AD-9227-7DC3AC7DE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27" name="Rectangle 64">
              <a:extLst>
                <a:ext uri="{FF2B5EF4-FFF2-40B4-BE49-F238E27FC236}">
                  <a16:creationId xmlns:a16="http://schemas.microsoft.com/office/drawing/2014/main" id="{8AA1DD1E-E0E5-47DA-BB32-4848FB971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928" name="Rectangle 65">
              <a:extLst>
                <a:ext uri="{FF2B5EF4-FFF2-40B4-BE49-F238E27FC236}">
                  <a16:creationId xmlns:a16="http://schemas.microsoft.com/office/drawing/2014/main" id="{F9185848-003C-4E69-9F06-5F0B1F551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929" name="Rectangle 66">
              <a:extLst>
                <a:ext uri="{FF2B5EF4-FFF2-40B4-BE49-F238E27FC236}">
                  <a16:creationId xmlns:a16="http://schemas.microsoft.com/office/drawing/2014/main" id="{E82E37D2-5018-40C4-8ED5-21646BBCA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30" name="Rectangle 67">
              <a:extLst>
                <a:ext uri="{FF2B5EF4-FFF2-40B4-BE49-F238E27FC236}">
                  <a16:creationId xmlns:a16="http://schemas.microsoft.com/office/drawing/2014/main" id="{17F6F41C-D146-49CA-993A-5A84AB48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931" name="Rectangle 68">
              <a:extLst>
                <a:ext uri="{FF2B5EF4-FFF2-40B4-BE49-F238E27FC236}">
                  <a16:creationId xmlns:a16="http://schemas.microsoft.com/office/drawing/2014/main" id="{5D542677-362A-4523-814B-7A619276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32" name="Rectangle 69">
              <a:extLst>
                <a:ext uri="{FF2B5EF4-FFF2-40B4-BE49-F238E27FC236}">
                  <a16:creationId xmlns:a16="http://schemas.microsoft.com/office/drawing/2014/main" id="{0C907FF0-D5F5-4D9B-B737-CA0502EB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33" name="Rectangle 70">
              <a:extLst>
                <a:ext uri="{FF2B5EF4-FFF2-40B4-BE49-F238E27FC236}">
                  <a16:creationId xmlns:a16="http://schemas.microsoft.com/office/drawing/2014/main" id="{BB1517C0-09E6-47A4-BE1B-3EB66FBB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34" name="Rectangle 71">
              <a:extLst>
                <a:ext uri="{FF2B5EF4-FFF2-40B4-BE49-F238E27FC236}">
                  <a16:creationId xmlns:a16="http://schemas.microsoft.com/office/drawing/2014/main" id="{9D6D2442-8638-416F-AFE0-B0806B187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935" name="Rectangle 72">
              <a:extLst>
                <a:ext uri="{FF2B5EF4-FFF2-40B4-BE49-F238E27FC236}">
                  <a16:creationId xmlns:a16="http://schemas.microsoft.com/office/drawing/2014/main" id="{5E6B643D-3006-4DDC-A33E-24BF031C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936" name="Rectangle 73">
              <a:extLst>
                <a:ext uri="{FF2B5EF4-FFF2-40B4-BE49-F238E27FC236}">
                  <a16:creationId xmlns:a16="http://schemas.microsoft.com/office/drawing/2014/main" id="{1891F660-6CB6-4AC5-895E-805B5193B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37" name="Rectangle 74">
              <a:extLst>
                <a:ext uri="{FF2B5EF4-FFF2-40B4-BE49-F238E27FC236}">
                  <a16:creationId xmlns:a16="http://schemas.microsoft.com/office/drawing/2014/main" id="{E8EB8287-7A9E-4B2D-B471-85A23FD1B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38" name="Rectangle 75">
              <a:extLst>
                <a:ext uri="{FF2B5EF4-FFF2-40B4-BE49-F238E27FC236}">
                  <a16:creationId xmlns:a16="http://schemas.microsoft.com/office/drawing/2014/main" id="{F9386608-2103-42F1-9C34-EA89BCC0D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39" name="Rectangle 76">
              <a:extLst>
                <a:ext uri="{FF2B5EF4-FFF2-40B4-BE49-F238E27FC236}">
                  <a16:creationId xmlns:a16="http://schemas.microsoft.com/office/drawing/2014/main" id="{F096714F-E44A-413A-AF59-808356E60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0" name="Rectangle 77">
              <a:extLst>
                <a:ext uri="{FF2B5EF4-FFF2-40B4-BE49-F238E27FC236}">
                  <a16:creationId xmlns:a16="http://schemas.microsoft.com/office/drawing/2014/main" id="{694345DC-DCD4-4AF1-9B4B-9477591BA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1" name="Rectangle 78">
              <a:extLst>
                <a:ext uri="{FF2B5EF4-FFF2-40B4-BE49-F238E27FC236}">
                  <a16:creationId xmlns:a16="http://schemas.microsoft.com/office/drawing/2014/main" id="{AA351ADC-50D3-4B8E-BC74-C672B84A8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942" name="Rectangle 79">
              <a:extLst>
                <a:ext uri="{FF2B5EF4-FFF2-40B4-BE49-F238E27FC236}">
                  <a16:creationId xmlns:a16="http://schemas.microsoft.com/office/drawing/2014/main" id="{DDF4F623-2B47-4F86-9B01-02FE81258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3" name="Rectangle 80">
              <a:extLst>
                <a:ext uri="{FF2B5EF4-FFF2-40B4-BE49-F238E27FC236}">
                  <a16:creationId xmlns:a16="http://schemas.microsoft.com/office/drawing/2014/main" id="{A15838AB-6712-4C85-847B-69632F19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4" name="Rectangle 81">
              <a:extLst>
                <a:ext uri="{FF2B5EF4-FFF2-40B4-BE49-F238E27FC236}">
                  <a16:creationId xmlns:a16="http://schemas.microsoft.com/office/drawing/2014/main" id="{C7DD6C21-70D9-41E8-9FB8-0DFA189C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945" name="Rectangle 82">
              <a:extLst>
                <a:ext uri="{FF2B5EF4-FFF2-40B4-BE49-F238E27FC236}">
                  <a16:creationId xmlns:a16="http://schemas.microsoft.com/office/drawing/2014/main" id="{00AFC960-950C-4AD5-B8AD-EC14A7664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6" name="Rectangle 83">
              <a:extLst>
                <a:ext uri="{FF2B5EF4-FFF2-40B4-BE49-F238E27FC236}">
                  <a16:creationId xmlns:a16="http://schemas.microsoft.com/office/drawing/2014/main" id="{FE58E3CC-82B3-4BCC-A751-42BB79A6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7" name="Rectangle 84">
              <a:extLst>
                <a:ext uri="{FF2B5EF4-FFF2-40B4-BE49-F238E27FC236}">
                  <a16:creationId xmlns:a16="http://schemas.microsoft.com/office/drawing/2014/main" id="{C0B85331-FBF8-4145-95A4-3531EC96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48" name="Rectangle 85">
              <a:extLst>
                <a:ext uri="{FF2B5EF4-FFF2-40B4-BE49-F238E27FC236}">
                  <a16:creationId xmlns:a16="http://schemas.microsoft.com/office/drawing/2014/main" id="{E127B4EE-1A12-4D66-BC50-1F9BD4AB8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949" name="Rectangle 86">
              <a:extLst>
                <a:ext uri="{FF2B5EF4-FFF2-40B4-BE49-F238E27FC236}">
                  <a16:creationId xmlns:a16="http://schemas.microsoft.com/office/drawing/2014/main" id="{165FD49E-93A1-4247-94A1-AE8AD2CC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0" name="Rectangle 87">
              <a:extLst>
                <a:ext uri="{FF2B5EF4-FFF2-40B4-BE49-F238E27FC236}">
                  <a16:creationId xmlns:a16="http://schemas.microsoft.com/office/drawing/2014/main" id="{806F3264-A1EC-47BB-8530-4BA0B068B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1" name="Rectangle 88">
              <a:extLst>
                <a:ext uri="{FF2B5EF4-FFF2-40B4-BE49-F238E27FC236}">
                  <a16:creationId xmlns:a16="http://schemas.microsoft.com/office/drawing/2014/main" id="{5B7C31A4-B7C9-43BE-A63F-FCC8B4E8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952" name="Rectangle 89">
              <a:extLst>
                <a:ext uri="{FF2B5EF4-FFF2-40B4-BE49-F238E27FC236}">
                  <a16:creationId xmlns:a16="http://schemas.microsoft.com/office/drawing/2014/main" id="{C92C8F71-2C5F-49CB-B68C-ABF3FF9F1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3" name="Rectangle 90">
              <a:extLst>
                <a:ext uri="{FF2B5EF4-FFF2-40B4-BE49-F238E27FC236}">
                  <a16:creationId xmlns:a16="http://schemas.microsoft.com/office/drawing/2014/main" id="{EB65648B-9077-4D72-B342-B355E0DA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4" name="Rectangle 91">
              <a:extLst>
                <a:ext uri="{FF2B5EF4-FFF2-40B4-BE49-F238E27FC236}">
                  <a16:creationId xmlns:a16="http://schemas.microsoft.com/office/drawing/2014/main" id="{2356BEAF-7F96-4FCA-A587-00620C4E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955" name="Rectangle 92">
              <a:extLst>
                <a:ext uri="{FF2B5EF4-FFF2-40B4-BE49-F238E27FC236}">
                  <a16:creationId xmlns:a16="http://schemas.microsoft.com/office/drawing/2014/main" id="{A73D2EC8-DBC4-4647-841E-932CA66BB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6" name="Rectangle 93">
              <a:extLst>
                <a:ext uri="{FF2B5EF4-FFF2-40B4-BE49-F238E27FC236}">
                  <a16:creationId xmlns:a16="http://schemas.microsoft.com/office/drawing/2014/main" id="{5EFAC079-721C-4F9F-8318-A01FD9E2A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7" name="Rectangle 94">
              <a:extLst>
                <a:ext uri="{FF2B5EF4-FFF2-40B4-BE49-F238E27FC236}">
                  <a16:creationId xmlns:a16="http://schemas.microsoft.com/office/drawing/2014/main" id="{6E2ABF1D-DBEA-4F98-9669-A521576E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58" name="Rectangle 95">
              <a:extLst>
                <a:ext uri="{FF2B5EF4-FFF2-40B4-BE49-F238E27FC236}">
                  <a16:creationId xmlns:a16="http://schemas.microsoft.com/office/drawing/2014/main" id="{83954C28-3399-4DD7-A4B6-B18ECB321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59" name="Rectangle 96">
              <a:extLst>
                <a:ext uri="{FF2B5EF4-FFF2-40B4-BE49-F238E27FC236}">
                  <a16:creationId xmlns:a16="http://schemas.microsoft.com/office/drawing/2014/main" id="{1AC7EA54-4566-4CE3-8F1E-9D725FCDF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960" name="Rectangle 97">
              <a:extLst>
                <a:ext uri="{FF2B5EF4-FFF2-40B4-BE49-F238E27FC236}">
                  <a16:creationId xmlns:a16="http://schemas.microsoft.com/office/drawing/2014/main" id="{FBEC74EE-8566-494C-9AF6-27F2912CC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61" name="Rectangle 98">
              <a:extLst>
                <a:ext uri="{FF2B5EF4-FFF2-40B4-BE49-F238E27FC236}">
                  <a16:creationId xmlns:a16="http://schemas.microsoft.com/office/drawing/2014/main" id="{4C962E8F-AF7D-401C-B207-451A5381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962" name="Rectangle 99">
              <a:extLst>
                <a:ext uri="{FF2B5EF4-FFF2-40B4-BE49-F238E27FC236}">
                  <a16:creationId xmlns:a16="http://schemas.microsoft.com/office/drawing/2014/main" id="{99B89769-8F21-41B9-9800-481168B8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63" name="Rectangle 100">
              <a:extLst>
                <a:ext uri="{FF2B5EF4-FFF2-40B4-BE49-F238E27FC236}">
                  <a16:creationId xmlns:a16="http://schemas.microsoft.com/office/drawing/2014/main" id="{C9C2FAA2-AB72-4F60-B67D-83063680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64" name="Rectangle 101">
              <a:extLst>
                <a:ext uri="{FF2B5EF4-FFF2-40B4-BE49-F238E27FC236}">
                  <a16:creationId xmlns:a16="http://schemas.microsoft.com/office/drawing/2014/main" id="{62ACE133-FF9F-4BBD-9805-FB70E29D2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965" name="Rectangle 102">
              <a:extLst>
                <a:ext uri="{FF2B5EF4-FFF2-40B4-BE49-F238E27FC236}">
                  <a16:creationId xmlns:a16="http://schemas.microsoft.com/office/drawing/2014/main" id="{A0171FA1-5E78-4C42-B40E-CEA501A6B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66" name="Rectangle 103">
              <a:extLst>
                <a:ext uri="{FF2B5EF4-FFF2-40B4-BE49-F238E27FC236}">
                  <a16:creationId xmlns:a16="http://schemas.microsoft.com/office/drawing/2014/main" id="{B8615402-ED20-404B-B1B8-9695149A4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67" name="Rectangle 104">
              <a:extLst>
                <a:ext uri="{FF2B5EF4-FFF2-40B4-BE49-F238E27FC236}">
                  <a16:creationId xmlns:a16="http://schemas.microsoft.com/office/drawing/2014/main" id="{9C6D88E1-082C-4677-B5C9-CF8EE2D68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968" name="Rectangle 105">
              <a:extLst>
                <a:ext uri="{FF2B5EF4-FFF2-40B4-BE49-F238E27FC236}">
                  <a16:creationId xmlns:a16="http://schemas.microsoft.com/office/drawing/2014/main" id="{90F2C68C-49BD-4650-91FC-8CCA9287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69" name="Rectangle 106">
              <a:extLst>
                <a:ext uri="{FF2B5EF4-FFF2-40B4-BE49-F238E27FC236}">
                  <a16:creationId xmlns:a16="http://schemas.microsoft.com/office/drawing/2014/main" id="{5A6BCA06-5B13-4A24-9AF1-417DC64F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970" name="Rectangle 107">
              <a:extLst>
                <a:ext uri="{FF2B5EF4-FFF2-40B4-BE49-F238E27FC236}">
                  <a16:creationId xmlns:a16="http://schemas.microsoft.com/office/drawing/2014/main" id="{44B4E26B-BB89-4026-9234-D8E0DD08C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971" name="Rectangle 108">
              <a:extLst>
                <a:ext uri="{FF2B5EF4-FFF2-40B4-BE49-F238E27FC236}">
                  <a16:creationId xmlns:a16="http://schemas.microsoft.com/office/drawing/2014/main" id="{F603F491-64FE-456E-B30B-D388E2A47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72" name="Rectangle 109">
              <a:extLst>
                <a:ext uri="{FF2B5EF4-FFF2-40B4-BE49-F238E27FC236}">
                  <a16:creationId xmlns:a16="http://schemas.microsoft.com/office/drawing/2014/main" id="{577923F5-293E-4F40-A459-76ACB6025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73" name="Rectangle 110">
              <a:extLst>
                <a:ext uri="{FF2B5EF4-FFF2-40B4-BE49-F238E27FC236}">
                  <a16:creationId xmlns:a16="http://schemas.microsoft.com/office/drawing/2014/main" id="{89B3E27B-25AB-42E3-B777-0EB213D2D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74" name="Rectangle 111">
              <a:extLst>
                <a:ext uri="{FF2B5EF4-FFF2-40B4-BE49-F238E27FC236}">
                  <a16:creationId xmlns:a16="http://schemas.microsoft.com/office/drawing/2014/main" id="{6C789237-5045-46AF-A062-FCA7A8FEF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975" name="Rectangle 112">
              <a:extLst>
                <a:ext uri="{FF2B5EF4-FFF2-40B4-BE49-F238E27FC236}">
                  <a16:creationId xmlns:a16="http://schemas.microsoft.com/office/drawing/2014/main" id="{E8932B49-2A20-4990-916E-C100CD9E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76" name="Rectangle 113">
              <a:extLst>
                <a:ext uri="{FF2B5EF4-FFF2-40B4-BE49-F238E27FC236}">
                  <a16:creationId xmlns:a16="http://schemas.microsoft.com/office/drawing/2014/main" id="{A277AF55-AADA-4A20-B139-FF5CA209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77" name="Rectangle 114">
              <a:extLst>
                <a:ext uri="{FF2B5EF4-FFF2-40B4-BE49-F238E27FC236}">
                  <a16:creationId xmlns:a16="http://schemas.microsoft.com/office/drawing/2014/main" id="{3C352152-E5EB-4528-85E2-43D5679A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78" name="Rectangle 115">
              <a:extLst>
                <a:ext uri="{FF2B5EF4-FFF2-40B4-BE49-F238E27FC236}">
                  <a16:creationId xmlns:a16="http://schemas.microsoft.com/office/drawing/2014/main" id="{48401A5F-66B8-46FF-994B-97AAEE9F9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79" name="Rectangle 116">
              <a:extLst>
                <a:ext uri="{FF2B5EF4-FFF2-40B4-BE49-F238E27FC236}">
                  <a16:creationId xmlns:a16="http://schemas.microsoft.com/office/drawing/2014/main" id="{B5B933EA-4915-4BF5-96E0-8EC0A802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0" name="Rectangle 117">
              <a:extLst>
                <a:ext uri="{FF2B5EF4-FFF2-40B4-BE49-F238E27FC236}">
                  <a16:creationId xmlns:a16="http://schemas.microsoft.com/office/drawing/2014/main" id="{56FD87E4-E0D1-4AB4-B1BE-35247EF99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1" name="Rectangle 118">
              <a:extLst>
                <a:ext uri="{FF2B5EF4-FFF2-40B4-BE49-F238E27FC236}">
                  <a16:creationId xmlns:a16="http://schemas.microsoft.com/office/drawing/2014/main" id="{682936DF-668A-4EE6-8D97-6EB544E83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82" name="Rectangle 119">
              <a:extLst>
                <a:ext uri="{FF2B5EF4-FFF2-40B4-BE49-F238E27FC236}">
                  <a16:creationId xmlns:a16="http://schemas.microsoft.com/office/drawing/2014/main" id="{E9A03EE3-3BC9-4CBF-9B18-695EB85FF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3" name="Rectangle 120">
              <a:extLst>
                <a:ext uri="{FF2B5EF4-FFF2-40B4-BE49-F238E27FC236}">
                  <a16:creationId xmlns:a16="http://schemas.microsoft.com/office/drawing/2014/main" id="{6F622CB9-8011-4C50-B12D-FEB84B5E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4" name="Rectangle 121">
              <a:extLst>
                <a:ext uri="{FF2B5EF4-FFF2-40B4-BE49-F238E27FC236}">
                  <a16:creationId xmlns:a16="http://schemas.microsoft.com/office/drawing/2014/main" id="{D2897C3D-F806-407E-A51F-468555003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85" name="Rectangle 122">
              <a:extLst>
                <a:ext uri="{FF2B5EF4-FFF2-40B4-BE49-F238E27FC236}">
                  <a16:creationId xmlns:a16="http://schemas.microsoft.com/office/drawing/2014/main" id="{93087E36-17FA-427C-92A8-FA148CC0A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6" name="Rectangle 123">
              <a:extLst>
                <a:ext uri="{FF2B5EF4-FFF2-40B4-BE49-F238E27FC236}">
                  <a16:creationId xmlns:a16="http://schemas.microsoft.com/office/drawing/2014/main" id="{56006511-9ACF-4182-BE11-3938034B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7" name="Rectangle 124">
              <a:extLst>
                <a:ext uri="{FF2B5EF4-FFF2-40B4-BE49-F238E27FC236}">
                  <a16:creationId xmlns:a16="http://schemas.microsoft.com/office/drawing/2014/main" id="{10057E5E-0BF4-4DD1-9C4A-459CD0812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988" name="Line 125">
              <a:extLst>
                <a:ext uri="{FF2B5EF4-FFF2-40B4-BE49-F238E27FC236}">
                  <a16:creationId xmlns:a16="http://schemas.microsoft.com/office/drawing/2014/main" id="{BAD4EAC4-D816-49E9-8FBE-E986A1EA1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989" name="Line 126">
              <a:extLst>
                <a:ext uri="{FF2B5EF4-FFF2-40B4-BE49-F238E27FC236}">
                  <a16:creationId xmlns:a16="http://schemas.microsoft.com/office/drawing/2014/main" id="{0BC5BFB8-3042-4B20-A942-D37F93AEF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127">
              <a:extLst>
                <a:ext uri="{FF2B5EF4-FFF2-40B4-BE49-F238E27FC236}">
                  <a16:creationId xmlns:a16="http://schemas.microsoft.com/office/drawing/2014/main" id="{BAB2A8F0-2E7D-4B1C-97E5-4DF03F641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128">
              <a:extLst>
                <a:ext uri="{FF2B5EF4-FFF2-40B4-BE49-F238E27FC236}">
                  <a16:creationId xmlns:a16="http://schemas.microsoft.com/office/drawing/2014/main" id="{1737B2F7-93C9-4FCF-B3FA-8FBC85865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129">
              <a:extLst>
                <a:ext uri="{FF2B5EF4-FFF2-40B4-BE49-F238E27FC236}">
                  <a16:creationId xmlns:a16="http://schemas.microsoft.com/office/drawing/2014/main" id="{DC7B1058-C4C4-4663-AD35-70BD3AD45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130">
              <a:extLst>
                <a:ext uri="{FF2B5EF4-FFF2-40B4-BE49-F238E27FC236}">
                  <a16:creationId xmlns:a16="http://schemas.microsoft.com/office/drawing/2014/main" id="{AC139BBA-000E-47E1-8C76-446FE25D6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131">
              <a:extLst>
                <a:ext uri="{FF2B5EF4-FFF2-40B4-BE49-F238E27FC236}">
                  <a16:creationId xmlns:a16="http://schemas.microsoft.com/office/drawing/2014/main" id="{6E3A896F-1322-4209-8AFA-A02A1180D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132">
              <a:extLst>
                <a:ext uri="{FF2B5EF4-FFF2-40B4-BE49-F238E27FC236}">
                  <a16:creationId xmlns:a16="http://schemas.microsoft.com/office/drawing/2014/main" id="{4FA10368-85AD-4C7E-B9B6-7F9D5F715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133">
              <a:extLst>
                <a:ext uri="{FF2B5EF4-FFF2-40B4-BE49-F238E27FC236}">
                  <a16:creationId xmlns:a16="http://schemas.microsoft.com/office/drawing/2014/main" id="{2EDC1C87-D616-44D7-8D49-FFD8167A6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134">
              <a:extLst>
                <a:ext uri="{FF2B5EF4-FFF2-40B4-BE49-F238E27FC236}">
                  <a16:creationId xmlns:a16="http://schemas.microsoft.com/office/drawing/2014/main" id="{841F29B7-39A3-4187-A2A4-D3CC09E45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135">
              <a:extLst>
                <a:ext uri="{FF2B5EF4-FFF2-40B4-BE49-F238E27FC236}">
                  <a16:creationId xmlns:a16="http://schemas.microsoft.com/office/drawing/2014/main" id="{82DCBB30-6CFC-429F-BBAF-895C63662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136">
              <a:extLst>
                <a:ext uri="{FF2B5EF4-FFF2-40B4-BE49-F238E27FC236}">
                  <a16:creationId xmlns:a16="http://schemas.microsoft.com/office/drawing/2014/main" id="{CAA03C9B-CE38-41D7-90CD-8F6182A3F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137">
              <a:extLst>
                <a:ext uri="{FF2B5EF4-FFF2-40B4-BE49-F238E27FC236}">
                  <a16:creationId xmlns:a16="http://schemas.microsoft.com/office/drawing/2014/main" id="{ADD7F858-B162-4C88-86BA-C599F6CD1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138">
              <a:extLst>
                <a:ext uri="{FF2B5EF4-FFF2-40B4-BE49-F238E27FC236}">
                  <a16:creationId xmlns:a16="http://schemas.microsoft.com/office/drawing/2014/main" id="{944EBD09-0DBE-4E4A-ADB3-E1B74A3D0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139">
              <a:extLst>
                <a:ext uri="{FF2B5EF4-FFF2-40B4-BE49-F238E27FC236}">
                  <a16:creationId xmlns:a16="http://schemas.microsoft.com/office/drawing/2014/main" id="{488BD9E9-3E2C-47C8-838C-6FF923F85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140">
              <a:extLst>
                <a:ext uri="{FF2B5EF4-FFF2-40B4-BE49-F238E27FC236}">
                  <a16:creationId xmlns:a16="http://schemas.microsoft.com/office/drawing/2014/main" id="{12FD65CD-0EC7-4C8E-B498-5A8185B91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141">
              <a:extLst>
                <a:ext uri="{FF2B5EF4-FFF2-40B4-BE49-F238E27FC236}">
                  <a16:creationId xmlns:a16="http://schemas.microsoft.com/office/drawing/2014/main" id="{B4D93299-3991-463F-B174-201A0452D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142">
              <a:extLst>
                <a:ext uri="{FF2B5EF4-FFF2-40B4-BE49-F238E27FC236}">
                  <a16:creationId xmlns:a16="http://schemas.microsoft.com/office/drawing/2014/main" id="{18554A2A-3698-470B-8A6C-864BED216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1006" name="Line 143">
              <a:extLst>
                <a:ext uri="{FF2B5EF4-FFF2-40B4-BE49-F238E27FC236}">
                  <a16:creationId xmlns:a16="http://schemas.microsoft.com/office/drawing/2014/main" id="{4C2146EF-958A-4010-B15C-BD4BF6BBF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144">
              <a:extLst>
                <a:ext uri="{FF2B5EF4-FFF2-40B4-BE49-F238E27FC236}">
                  <a16:creationId xmlns:a16="http://schemas.microsoft.com/office/drawing/2014/main" id="{6DB9BE06-5999-438D-B844-218954AA4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444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" grpId="0" animBg="1"/>
      <p:bldP spid="165" grpId="0" animBg="1"/>
      <p:bldP spid="166" grpId="0" animBg="1"/>
      <p:bldP spid="167" grpId="0" animBg="1"/>
      <p:bldP spid="168" grpId="0" animBg="1"/>
      <p:bldP spid="222" grpId="0"/>
      <p:bldP spid="223" grpId="0"/>
      <p:bldP spid="224" grpId="0"/>
      <p:bldP spid="225" grpId="0"/>
      <p:bldP spid="226" grpId="0"/>
      <p:bldP spid="227" grpId="0"/>
      <p:bldP spid="169" grpId="0" animBg="1"/>
      <p:bldP spid="170" grpId="0"/>
      <p:bldP spid="171" grpId="0" animBg="1"/>
      <p:bldP spid="172" grpId="0"/>
      <p:bldP spid="173" grpId="0" animBg="1"/>
      <p:bldP spid="174" grpId="0"/>
      <p:bldP spid="175" grpId="0" animBg="1"/>
      <p:bldP spid="176" grpId="0"/>
      <p:bldP spid="177" grpId="0" animBg="1"/>
      <p:bldP spid="178" grpId="0"/>
      <p:bldP spid="179" grpId="0" animBg="1"/>
      <p:bldP spid="180" grpId="0"/>
      <p:bldP spid="181" grpId="0" animBg="1"/>
      <p:bldP spid="182" grpId="0"/>
      <p:bldP spid="183" grpId="0" animBg="1"/>
      <p:bldP spid="184" grpId="0"/>
      <p:bldP spid="185" grpId="0" animBg="1"/>
      <p:bldP spid="186" grpId="0"/>
      <p:bldP spid="187" grpId="0" animBg="1"/>
      <p:bldP spid="188" grpId="0"/>
      <p:bldP spid="189" grpId="0" animBg="1"/>
      <p:bldP spid="190" grpId="0"/>
      <p:bldP spid="191" grpId="0" animBg="1"/>
      <p:bldP spid="1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Box 370">
            <a:extLst>
              <a:ext uri="{FF2B5EF4-FFF2-40B4-BE49-F238E27FC236}">
                <a16:creationId xmlns:a16="http://schemas.microsoft.com/office/drawing/2014/main" id="{CADAD009-1769-487B-8296-8CD554ECD5A2}"/>
              </a:ext>
            </a:extLst>
          </p:cNvPr>
          <p:cNvSpPr txBox="1"/>
          <p:nvPr/>
        </p:nvSpPr>
        <p:spPr>
          <a:xfrm>
            <a:off x="581983" y="3593068"/>
            <a:ext cx="7553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294481" y="1194928"/>
            <a:ext cx="8307387" cy="231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169" name="Rectangle 62"/>
          <p:cNvSpPr>
            <a:spLocks noChangeArrowheads="1"/>
          </p:cNvSpPr>
          <p:nvPr/>
        </p:nvSpPr>
        <p:spPr bwMode="auto">
          <a:xfrm>
            <a:off x="2143654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63"/>
          <p:cNvSpPr>
            <a:spLocks noChangeArrowheads="1"/>
          </p:cNvSpPr>
          <p:nvPr/>
        </p:nvSpPr>
        <p:spPr bwMode="auto">
          <a:xfrm>
            <a:off x="214365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2631017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263101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73" name="Rectangle 68"/>
          <p:cNvSpPr>
            <a:spLocks noChangeArrowheads="1"/>
          </p:cNvSpPr>
          <p:nvPr/>
        </p:nvSpPr>
        <p:spPr bwMode="auto">
          <a:xfrm>
            <a:off x="3118379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9"/>
          <p:cNvSpPr>
            <a:spLocks noChangeArrowheads="1"/>
          </p:cNvSpPr>
          <p:nvPr/>
        </p:nvSpPr>
        <p:spPr bwMode="auto">
          <a:xfrm>
            <a:off x="311837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5" name="Rectangle 71"/>
          <p:cNvSpPr>
            <a:spLocks noChangeArrowheads="1"/>
          </p:cNvSpPr>
          <p:nvPr/>
        </p:nvSpPr>
        <p:spPr bwMode="auto">
          <a:xfrm>
            <a:off x="3605742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2"/>
          <p:cNvSpPr>
            <a:spLocks noChangeArrowheads="1"/>
          </p:cNvSpPr>
          <p:nvPr/>
        </p:nvSpPr>
        <p:spPr bwMode="auto">
          <a:xfrm>
            <a:off x="360574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77" name="Rectangle 74"/>
          <p:cNvSpPr>
            <a:spLocks noChangeArrowheads="1"/>
          </p:cNvSpPr>
          <p:nvPr/>
        </p:nvSpPr>
        <p:spPr bwMode="auto">
          <a:xfrm>
            <a:off x="4093104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75"/>
          <p:cNvSpPr>
            <a:spLocks noChangeArrowheads="1"/>
          </p:cNvSpPr>
          <p:nvPr/>
        </p:nvSpPr>
        <p:spPr bwMode="auto">
          <a:xfrm>
            <a:off x="409310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9" name="Rectangle 77"/>
          <p:cNvSpPr>
            <a:spLocks noChangeArrowheads="1"/>
          </p:cNvSpPr>
          <p:nvPr/>
        </p:nvSpPr>
        <p:spPr bwMode="auto">
          <a:xfrm>
            <a:off x="4580467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8"/>
          <p:cNvSpPr>
            <a:spLocks noChangeArrowheads="1"/>
          </p:cNvSpPr>
          <p:nvPr/>
        </p:nvSpPr>
        <p:spPr bwMode="auto">
          <a:xfrm>
            <a:off x="458046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1" name="Rectangle 80"/>
          <p:cNvSpPr>
            <a:spLocks noChangeArrowheads="1"/>
          </p:cNvSpPr>
          <p:nvPr/>
        </p:nvSpPr>
        <p:spPr bwMode="auto">
          <a:xfrm>
            <a:off x="5067829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81"/>
          <p:cNvSpPr>
            <a:spLocks noChangeArrowheads="1"/>
          </p:cNvSpPr>
          <p:nvPr/>
        </p:nvSpPr>
        <p:spPr bwMode="auto">
          <a:xfrm>
            <a:off x="506782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83" name="Rectangle 83"/>
          <p:cNvSpPr>
            <a:spLocks noChangeArrowheads="1"/>
          </p:cNvSpPr>
          <p:nvPr/>
        </p:nvSpPr>
        <p:spPr bwMode="auto">
          <a:xfrm>
            <a:off x="5555192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4"/>
          <p:cNvSpPr>
            <a:spLocks noChangeArrowheads="1"/>
          </p:cNvSpPr>
          <p:nvPr/>
        </p:nvSpPr>
        <p:spPr bwMode="auto">
          <a:xfrm>
            <a:off x="555519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5" name="Rectangle 86"/>
          <p:cNvSpPr>
            <a:spLocks noChangeArrowheads="1"/>
          </p:cNvSpPr>
          <p:nvPr/>
        </p:nvSpPr>
        <p:spPr bwMode="auto">
          <a:xfrm>
            <a:off x="6042554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604255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7" name="Rectangle 89"/>
          <p:cNvSpPr>
            <a:spLocks noChangeArrowheads="1"/>
          </p:cNvSpPr>
          <p:nvPr/>
        </p:nvSpPr>
        <p:spPr bwMode="auto">
          <a:xfrm>
            <a:off x="6529917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/>
          <p:cNvSpPr>
            <a:spLocks noChangeArrowheads="1"/>
          </p:cNvSpPr>
          <p:nvPr/>
        </p:nvSpPr>
        <p:spPr bwMode="auto">
          <a:xfrm>
            <a:off x="652991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7017279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701727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91" name="Rectangle 95"/>
          <p:cNvSpPr>
            <a:spLocks noChangeArrowheads="1"/>
          </p:cNvSpPr>
          <p:nvPr/>
        </p:nvSpPr>
        <p:spPr bwMode="auto">
          <a:xfrm>
            <a:off x="7504642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6"/>
          <p:cNvSpPr>
            <a:spLocks noChangeArrowheads="1"/>
          </p:cNvSpPr>
          <p:nvPr/>
        </p:nvSpPr>
        <p:spPr bwMode="auto">
          <a:xfrm>
            <a:off x="750464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93" name="Group 97"/>
          <p:cNvGrpSpPr>
            <a:grpSpLocks/>
          </p:cNvGrpSpPr>
          <p:nvPr/>
        </p:nvGrpSpPr>
        <p:grpSpPr bwMode="auto">
          <a:xfrm>
            <a:off x="5076825" y="2728383"/>
            <a:ext cx="2924175" cy="333375"/>
            <a:chOff x="3101" y="3292"/>
            <a:chExt cx="1842" cy="210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2164291" y="2719916"/>
            <a:ext cx="2924175" cy="333375"/>
            <a:chOff x="1277" y="3292"/>
            <a:chExt cx="1842" cy="210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199" name="Group 103"/>
          <p:cNvGrpSpPr>
            <a:grpSpLocks/>
          </p:cNvGrpSpPr>
          <p:nvPr/>
        </p:nvGrpSpPr>
        <p:grpSpPr bwMode="auto">
          <a:xfrm>
            <a:off x="6997171" y="1680104"/>
            <a:ext cx="992188" cy="306388"/>
            <a:chOff x="4300" y="2637"/>
            <a:chExt cx="625" cy="193"/>
          </a:xfrm>
        </p:grpSpPr>
        <p:sp>
          <p:nvSpPr>
            <p:cNvPr id="200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202" name="Group 106"/>
          <p:cNvGrpSpPr>
            <a:grpSpLocks/>
          </p:cNvGrpSpPr>
          <p:nvPr/>
        </p:nvGrpSpPr>
        <p:grpSpPr bwMode="auto">
          <a:xfrm>
            <a:off x="5059362" y="1676400"/>
            <a:ext cx="1927225" cy="306388"/>
            <a:chOff x="3090" y="2624"/>
            <a:chExt cx="1214" cy="193"/>
          </a:xfrm>
        </p:grpSpPr>
        <p:sp>
          <p:nvSpPr>
            <p:cNvPr id="203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205" name="Group 109"/>
          <p:cNvGrpSpPr>
            <a:grpSpLocks/>
          </p:cNvGrpSpPr>
          <p:nvPr/>
        </p:nvGrpSpPr>
        <p:grpSpPr bwMode="auto">
          <a:xfrm>
            <a:off x="2143654" y="1680104"/>
            <a:ext cx="2894013" cy="306388"/>
            <a:chOff x="1248" y="2637"/>
            <a:chExt cx="1823" cy="193"/>
          </a:xfrm>
        </p:grpSpPr>
        <p:sp>
          <p:nvSpPr>
            <p:cNvPr id="206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grpSp>
        <p:nvGrpSpPr>
          <p:cNvPr id="228" name="Group 135"/>
          <p:cNvGrpSpPr>
            <a:grpSpLocks/>
          </p:cNvGrpSpPr>
          <p:nvPr/>
        </p:nvGrpSpPr>
        <p:grpSpPr bwMode="auto">
          <a:xfrm>
            <a:off x="2287587" y="2336799"/>
            <a:ext cx="5576888" cy="339725"/>
            <a:chOff x="1344" y="3030"/>
            <a:chExt cx="3513" cy="214"/>
          </a:xfrm>
        </p:grpSpPr>
        <p:sp>
          <p:nvSpPr>
            <p:cNvPr id="229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0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1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2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4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5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7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9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0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241" name="Text Box 149"/>
          <p:cNvSpPr txBox="1">
            <a:spLocks noChangeArrowheads="1"/>
          </p:cNvSpPr>
          <p:nvPr/>
        </p:nvSpPr>
        <p:spPr bwMode="auto">
          <a:xfrm>
            <a:off x="1295400" y="3124200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42" name="Text Box 150"/>
          <p:cNvSpPr txBox="1">
            <a:spLocks noChangeArrowheads="1"/>
          </p:cNvSpPr>
          <p:nvPr/>
        </p:nvSpPr>
        <p:spPr bwMode="auto">
          <a:xfrm>
            <a:off x="2192339" y="3124200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243" name="Text Box 151"/>
          <p:cNvSpPr txBox="1">
            <a:spLocks noChangeArrowheads="1"/>
          </p:cNvSpPr>
          <p:nvPr/>
        </p:nvSpPr>
        <p:spPr bwMode="auto">
          <a:xfrm>
            <a:off x="3179766" y="3124200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244" name="Text Box 153"/>
          <p:cNvSpPr txBox="1">
            <a:spLocks noChangeArrowheads="1"/>
          </p:cNvSpPr>
          <p:nvPr/>
        </p:nvSpPr>
        <p:spPr bwMode="auto">
          <a:xfrm>
            <a:off x="4501094" y="3124200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45" name="Text Box 154"/>
          <p:cNvSpPr txBox="1">
            <a:spLocks noChangeArrowheads="1"/>
          </p:cNvSpPr>
          <p:nvPr/>
        </p:nvSpPr>
        <p:spPr bwMode="auto">
          <a:xfrm>
            <a:off x="5771093" y="3124200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232039" y="3941763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25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26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27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28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29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30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31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32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3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4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5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6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37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38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39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40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41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42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43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44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45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46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47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48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49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50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51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52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53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4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5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6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7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58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59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60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61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62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463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464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5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466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467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8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9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2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473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74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5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476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7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478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79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480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1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482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483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484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485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486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487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488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489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04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9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10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11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12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13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14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15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16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17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8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19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20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21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22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23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24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25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26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27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8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9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0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1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2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33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34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5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6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7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8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9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40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41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42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43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44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45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46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47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48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9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0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1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2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53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54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55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56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57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58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59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0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61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62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63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64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65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66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67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68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69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70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84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923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 animBg="1"/>
      <p:bldP spid="241" grpId="0"/>
      <p:bldP spid="242" grpId="0"/>
      <p:bldP spid="243" grpId="0"/>
      <p:bldP spid="244" grpId="0"/>
      <p:bldP spid="2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008812" y="4018002"/>
            <a:ext cx="2135188" cy="28399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GB" sz="3200" dirty="0">
                <a:solidFill>
                  <a:srgbClr val="0070C0"/>
                </a:solidFill>
              </a:rPr>
              <a:t>TLB/Cache Miss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820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32556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325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8129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812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3002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300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7876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787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2750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275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762375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762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249737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249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73710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7371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22446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2244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7118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7118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1991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1991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6865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6865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1739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1739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737099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38200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3759200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3983037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838200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081213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9144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9144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140176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4017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88912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8891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23764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23764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8638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8638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33512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33512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8385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8385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432593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43259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81330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8133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53006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53006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7880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7880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62753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62753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847571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935037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67917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830108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914400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307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681990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3341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584676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360987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48736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3878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390048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4147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29273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4415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19542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4684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9826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FFC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1058333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32246" y="4327689"/>
            <a:ext cx="1835554" cy="2454111"/>
            <a:chOff x="-2376488" y="2585718"/>
            <a:chExt cx="2085974" cy="2788920"/>
          </a:xfrm>
        </p:grpSpPr>
        <p:sp>
          <p:nvSpPr>
            <p:cNvPr id="119" name="Rectangle 7"/>
            <p:cNvSpPr>
              <a:spLocks noChangeArrowheads="1"/>
            </p:cNvSpPr>
            <p:nvPr/>
          </p:nvSpPr>
          <p:spPr bwMode="auto">
            <a:xfrm>
              <a:off x="-99060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0" name="Rectangle 8"/>
            <p:cNvSpPr>
              <a:spLocks noChangeArrowheads="1"/>
            </p:cNvSpPr>
            <p:nvPr/>
          </p:nvSpPr>
          <p:spPr bwMode="auto">
            <a:xfrm>
              <a:off x="-168275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1" name="Rectangle 9"/>
            <p:cNvSpPr>
              <a:spLocks noChangeArrowheads="1"/>
            </p:cNvSpPr>
            <p:nvPr/>
          </p:nvSpPr>
          <p:spPr bwMode="auto">
            <a:xfrm>
              <a:off x="-2376488" y="505078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07</a:t>
              </a:r>
            </a:p>
          </p:txBody>
        </p:sp>
        <p:sp>
          <p:nvSpPr>
            <p:cNvPr id="122" name="Rectangle 13"/>
            <p:cNvSpPr>
              <a:spLocks noChangeArrowheads="1"/>
            </p:cNvSpPr>
            <p:nvPr/>
          </p:nvSpPr>
          <p:spPr bwMode="auto">
            <a:xfrm>
              <a:off x="-99060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3" name="Rectangle 14"/>
            <p:cNvSpPr>
              <a:spLocks noChangeArrowheads="1"/>
            </p:cNvSpPr>
            <p:nvPr/>
          </p:nvSpPr>
          <p:spPr bwMode="auto">
            <a:xfrm>
              <a:off x="-168275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-2376488" y="4744401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06</a:t>
              </a: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-99060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-168275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-2376488" y="4438014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05</a:t>
              </a:r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-99060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9" name="Rectangle 26"/>
            <p:cNvSpPr>
              <a:spLocks noChangeArrowheads="1"/>
            </p:cNvSpPr>
            <p:nvPr/>
          </p:nvSpPr>
          <p:spPr bwMode="auto">
            <a:xfrm>
              <a:off x="-168275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-2376488" y="413003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04</a:t>
              </a:r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auto">
            <a:xfrm>
              <a:off x="-99060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-168275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33" name="Rectangle 33"/>
            <p:cNvSpPr>
              <a:spLocks noChangeArrowheads="1"/>
            </p:cNvSpPr>
            <p:nvPr/>
          </p:nvSpPr>
          <p:spPr bwMode="auto">
            <a:xfrm>
              <a:off x="-2376488" y="3822064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>
              <a:off x="-99060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5" name="Rectangle 38"/>
            <p:cNvSpPr>
              <a:spLocks noChangeArrowheads="1"/>
            </p:cNvSpPr>
            <p:nvPr/>
          </p:nvSpPr>
          <p:spPr bwMode="auto">
            <a:xfrm>
              <a:off x="-168275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33</a:t>
              </a:r>
            </a:p>
          </p:txBody>
        </p:sp>
        <p:sp>
          <p:nvSpPr>
            <p:cNvPr id="136" name="Rectangle 39"/>
            <p:cNvSpPr>
              <a:spLocks noChangeArrowheads="1"/>
            </p:cNvSpPr>
            <p:nvPr/>
          </p:nvSpPr>
          <p:spPr bwMode="auto">
            <a:xfrm>
              <a:off x="-2376488" y="3515676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137" name="Rectangle 43"/>
            <p:cNvSpPr>
              <a:spLocks noChangeArrowheads="1"/>
            </p:cNvSpPr>
            <p:nvPr/>
          </p:nvSpPr>
          <p:spPr bwMode="auto">
            <a:xfrm>
              <a:off x="-99060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8" name="Rectangle 44"/>
            <p:cNvSpPr>
              <a:spLocks noChangeArrowheads="1"/>
            </p:cNvSpPr>
            <p:nvPr/>
          </p:nvSpPr>
          <p:spPr bwMode="auto">
            <a:xfrm>
              <a:off x="-168275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9" name="Rectangle 45"/>
            <p:cNvSpPr>
              <a:spLocks noChangeArrowheads="1"/>
            </p:cNvSpPr>
            <p:nvPr/>
          </p:nvSpPr>
          <p:spPr bwMode="auto">
            <a:xfrm>
              <a:off x="-2376488" y="320928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140" name="Rectangle 49"/>
            <p:cNvSpPr>
              <a:spLocks noChangeArrowheads="1"/>
            </p:cNvSpPr>
            <p:nvPr/>
          </p:nvSpPr>
          <p:spPr bwMode="auto">
            <a:xfrm>
              <a:off x="-990600" y="2901314"/>
              <a:ext cx="692150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1" name="Rectangle 50"/>
            <p:cNvSpPr>
              <a:spLocks noChangeArrowheads="1"/>
            </p:cNvSpPr>
            <p:nvPr/>
          </p:nvSpPr>
          <p:spPr bwMode="auto">
            <a:xfrm>
              <a:off x="-1682750" y="2901314"/>
              <a:ext cx="692150" cy="3079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28</a:t>
              </a:r>
            </a:p>
          </p:txBody>
        </p:sp>
        <p:sp>
          <p:nvSpPr>
            <p:cNvPr id="142" name="Rectangle 51"/>
            <p:cNvSpPr>
              <a:spLocks noChangeArrowheads="1"/>
            </p:cNvSpPr>
            <p:nvPr/>
          </p:nvSpPr>
          <p:spPr bwMode="auto">
            <a:xfrm>
              <a:off x="-2376488" y="2901314"/>
              <a:ext cx="693738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-99060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-168275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-2376488" y="2594926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146" name="Line 58"/>
            <p:cNvSpPr>
              <a:spLocks noChangeShapeType="1"/>
            </p:cNvSpPr>
            <p:nvPr/>
          </p:nvSpPr>
          <p:spPr bwMode="auto">
            <a:xfrm>
              <a:off x="-2376488" y="290131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59"/>
            <p:cNvSpPr>
              <a:spLocks noChangeShapeType="1"/>
            </p:cNvSpPr>
            <p:nvPr/>
          </p:nvSpPr>
          <p:spPr bwMode="auto">
            <a:xfrm>
              <a:off x="-2376488" y="32092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0"/>
            <p:cNvSpPr>
              <a:spLocks noChangeShapeType="1"/>
            </p:cNvSpPr>
            <p:nvPr/>
          </p:nvSpPr>
          <p:spPr bwMode="auto">
            <a:xfrm>
              <a:off x="-2376488" y="351884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1"/>
            <p:cNvSpPr>
              <a:spLocks noChangeShapeType="1"/>
            </p:cNvSpPr>
            <p:nvPr/>
          </p:nvSpPr>
          <p:spPr bwMode="auto">
            <a:xfrm>
              <a:off x="-2376488" y="382206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62"/>
            <p:cNvSpPr>
              <a:spLocks noChangeShapeType="1"/>
            </p:cNvSpPr>
            <p:nvPr/>
          </p:nvSpPr>
          <p:spPr bwMode="auto">
            <a:xfrm>
              <a:off x="-2376488" y="413003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63"/>
            <p:cNvSpPr>
              <a:spLocks noChangeShapeType="1"/>
            </p:cNvSpPr>
            <p:nvPr/>
          </p:nvSpPr>
          <p:spPr bwMode="auto">
            <a:xfrm>
              <a:off x="-2376488" y="444171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64"/>
            <p:cNvSpPr>
              <a:spLocks noChangeShapeType="1"/>
            </p:cNvSpPr>
            <p:nvPr/>
          </p:nvSpPr>
          <p:spPr bwMode="auto">
            <a:xfrm>
              <a:off x="-2376488" y="474440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65"/>
            <p:cNvSpPr>
              <a:spLocks noChangeShapeType="1"/>
            </p:cNvSpPr>
            <p:nvPr/>
          </p:nvSpPr>
          <p:spPr bwMode="auto">
            <a:xfrm>
              <a:off x="-2376488" y="50507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6"/>
            <p:cNvSpPr>
              <a:spLocks noChangeShapeType="1"/>
            </p:cNvSpPr>
            <p:nvPr/>
          </p:nvSpPr>
          <p:spPr bwMode="auto">
            <a:xfrm>
              <a:off x="-1692276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67"/>
            <p:cNvSpPr>
              <a:spLocks noChangeShapeType="1"/>
            </p:cNvSpPr>
            <p:nvPr/>
          </p:nvSpPr>
          <p:spPr bwMode="auto">
            <a:xfrm>
              <a:off x="-990600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0"/>
            <p:cNvSpPr>
              <a:spLocks noChangeShapeType="1"/>
            </p:cNvSpPr>
            <p:nvPr/>
          </p:nvSpPr>
          <p:spPr bwMode="auto">
            <a:xfrm>
              <a:off x="-2376488" y="2594926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2"/>
            <p:cNvSpPr>
              <a:spLocks noChangeShapeType="1"/>
            </p:cNvSpPr>
            <p:nvPr/>
          </p:nvSpPr>
          <p:spPr bwMode="auto">
            <a:xfrm>
              <a:off x="-2376488" y="2594926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74"/>
            <p:cNvSpPr>
              <a:spLocks noChangeShapeType="1"/>
            </p:cNvSpPr>
            <p:nvPr/>
          </p:nvSpPr>
          <p:spPr bwMode="auto">
            <a:xfrm>
              <a:off x="-2376488" y="5358764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70"/>
            <p:cNvSpPr>
              <a:spLocks noChangeShapeType="1"/>
            </p:cNvSpPr>
            <p:nvPr/>
          </p:nvSpPr>
          <p:spPr bwMode="auto">
            <a:xfrm>
              <a:off x="-292102" y="2585718"/>
              <a:ext cx="1588" cy="278892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67808" y="4018003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Page 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325">
            <a:extLst>
              <a:ext uri="{FF2B5EF4-FFF2-40B4-BE49-F238E27FC236}">
                <a16:creationId xmlns:a16="http://schemas.microsoft.com/office/drawing/2014/main" id="{DB733A1E-6BA2-4E8C-9B36-48AD7EDD1AC8}"/>
              </a:ext>
            </a:extLst>
          </p:cNvPr>
          <p:cNvSpPr txBox="1"/>
          <p:nvPr/>
        </p:nvSpPr>
        <p:spPr>
          <a:xfrm>
            <a:off x="214579" y="1135415"/>
            <a:ext cx="7553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GB" sz="3200" dirty="0">
                <a:solidFill>
                  <a:srgbClr val="0070C0"/>
                </a:solidFill>
              </a:rPr>
              <a:t>TLB/Cache Miss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914400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91440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1401763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40176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889125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88912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2376488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237648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863850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86385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3351213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335121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838575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83857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4325938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432593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813300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81330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5300663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530066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788025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78802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6275388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627538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847571" y="5610225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935037" y="5601758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67917" y="4561946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830108" y="4558242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914400" y="4561946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1058333" y="5218641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61710" y="6096000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80871" y="6096000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68298" y="6096000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9626" y="6096000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9625" y="6096000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0070C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150811" y="1488179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164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5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166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167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68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9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70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171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2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4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5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6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177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178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179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180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181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82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3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84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185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86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187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188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189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0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191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192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3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4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6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98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99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200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01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202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03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04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05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206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7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8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9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0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1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12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13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4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215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6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217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18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219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20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221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222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223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224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25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26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43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6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7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8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9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50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251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252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253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54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255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256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7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258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259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60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261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262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63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64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65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266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7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8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9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0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1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272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280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281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282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83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284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5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86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287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8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9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0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1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2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93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294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295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296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97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298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9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300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301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302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303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304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305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06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07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08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09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23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777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41" grpId="0"/>
      <p:bldP spid="380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20144" r="7570" b="17831"/>
          <a:stretch/>
        </p:blipFill>
        <p:spPr bwMode="auto">
          <a:xfrm>
            <a:off x="363788" y="1200465"/>
            <a:ext cx="5738982" cy="540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 Question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628640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5928276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5786078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0x4C20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960" y="6085714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542"/>
            <a:ext cx="4946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Exam: </a:t>
            </a:r>
            <a:r>
              <a:rPr lang="en-US" sz="1200" dirty="0">
                <a:latin typeface="Calibri" pitchFamily="34" charset="0"/>
                <a:hlinkClick r:id="rId4"/>
              </a:rPr>
              <a:t>http://www.cs.cmu.edu/~213/oldexams/exam2b-s11.pdf</a:t>
            </a:r>
            <a:r>
              <a:rPr lang="en-US" sz="1200" dirty="0">
                <a:latin typeface="Calibri" pitchFamily="34" charset="0"/>
              </a:rPr>
              <a:t> (</a:t>
            </a:r>
            <a:r>
              <a:rPr lang="en-US" sz="1200" dirty="0">
                <a:latin typeface="Calibri" pitchFamily="34" charset="0"/>
                <a:hlinkClick r:id="rId5"/>
              </a:rPr>
              <a:t>solution</a:t>
            </a:r>
            <a:r>
              <a:rPr lang="en-US" sz="1200" dirty="0">
                <a:latin typeface="Calibri" pitchFamily="34" charset="0"/>
              </a:rPr>
              <a:t>)</a:t>
            </a:r>
          </a:p>
        </p:txBody>
      </p:sp>
      <p:pic>
        <p:nvPicPr>
          <p:cNvPr id="2050" name="Picture 2" descr="https://upload.wikimedia.org/wikipedia/commons/5/57/Boating_-_Hythe_-_July_2004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25561"/>
            <a:ext cx="3088568" cy="231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85800" y="2895600"/>
            <a:ext cx="1295400" cy="228600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100405" y="4114800"/>
            <a:ext cx="5866602" cy="658751"/>
            <a:chOff x="3100405" y="4114800"/>
            <a:chExt cx="5866602" cy="658751"/>
          </a:xfrm>
        </p:grpSpPr>
        <p:grpSp>
          <p:nvGrpSpPr>
            <p:cNvPr id="82" name="Group 81"/>
            <p:cNvGrpSpPr/>
            <p:nvPr/>
          </p:nvGrpSpPr>
          <p:grpSpPr>
            <a:xfrm>
              <a:off x="3100405" y="4544420"/>
              <a:ext cx="5866602" cy="229131"/>
              <a:chOff x="3100405" y="4544420"/>
              <a:chExt cx="5866602" cy="229131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100405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3466776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833147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4199518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565889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932260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5298631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5665002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603137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639774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676411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5" name="Rectangle 39"/>
              <p:cNvSpPr>
                <a:spLocks noChangeArrowheads="1"/>
              </p:cNvSpPr>
              <p:nvPr/>
            </p:nvSpPr>
            <p:spPr bwMode="auto">
              <a:xfrm>
                <a:off x="713048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7496858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9" name="Rectangle 45"/>
              <p:cNvSpPr>
                <a:spLocks noChangeArrowheads="1"/>
              </p:cNvSpPr>
              <p:nvPr/>
            </p:nvSpPr>
            <p:spPr bwMode="auto">
              <a:xfrm>
                <a:off x="7863229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0" name="Rectangle 42"/>
              <p:cNvSpPr>
                <a:spLocks noChangeArrowheads="1"/>
              </p:cNvSpPr>
              <p:nvPr/>
            </p:nvSpPr>
            <p:spPr bwMode="auto">
              <a:xfrm>
                <a:off x="8234265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1" name="Rectangle 45"/>
              <p:cNvSpPr>
                <a:spLocks noChangeArrowheads="1"/>
              </p:cNvSpPr>
              <p:nvPr/>
            </p:nvSpPr>
            <p:spPr bwMode="auto">
              <a:xfrm>
                <a:off x="8600636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100405" y="4114800"/>
              <a:ext cx="5862424" cy="429620"/>
              <a:chOff x="3100405" y="4114800"/>
              <a:chExt cx="5862424" cy="429620"/>
            </a:xfrm>
            <a:noFill/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3833634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13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420000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12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4566376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11</a:t>
                </a: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93274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10</a:t>
                </a: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29911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566548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8</a:t>
                </a: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603186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6398231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676460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713097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749734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6" name="Rectangle 40"/>
              <p:cNvSpPr>
                <a:spLocks noChangeArrowheads="1"/>
              </p:cNvSpPr>
              <p:nvPr/>
            </p:nvSpPr>
            <p:spPr bwMode="auto">
              <a:xfrm>
                <a:off x="786371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823008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0" name="Rectangle 46"/>
              <p:cNvSpPr>
                <a:spLocks noChangeArrowheads="1"/>
              </p:cNvSpPr>
              <p:nvPr/>
            </p:nvSpPr>
            <p:spPr bwMode="auto">
              <a:xfrm>
                <a:off x="859645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1" name="Line 54"/>
              <p:cNvSpPr>
                <a:spLocks noChangeShapeType="1"/>
              </p:cNvSpPr>
              <p:nvPr/>
            </p:nvSpPr>
            <p:spPr bwMode="auto">
              <a:xfrm>
                <a:off x="5296245" y="4210669"/>
                <a:ext cx="745869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Text Box 55"/>
              <p:cNvSpPr txBox="1">
                <a:spLocks noChangeArrowheads="1"/>
              </p:cNvSpPr>
              <p:nvPr/>
            </p:nvSpPr>
            <p:spPr bwMode="auto">
              <a:xfrm>
                <a:off x="5459633" y="4117584"/>
                <a:ext cx="415511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TLBI</a:t>
                </a:r>
              </a:p>
            </p:txBody>
          </p:sp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3100405" y="4207884"/>
                <a:ext cx="2200613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Text Box 58"/>
              <p:cNvSpPr txBox="1">
                <a:spLocks noChangeArrowheads="1"/>
              </p:cNvSpPr>
              <p:nvPr/>
            </p:nvSpPr>
            <p:spPr bwMode="auto">
              <a:xfrm>
                <a:off x="4031460" y="4114800"/>
                <a:ext cx="444716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TLBT</a:t>
                </a: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310864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15</a:t>
                </a: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347502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14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3318000" y="560614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605" y="723987"/>
            <a:ext cx="1291515" cy="306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923730" y="5514390"/>
            <a:ext cx="914400" cy="152400"/>
          </a:xfrm>
          <a:prstGeom prst="rect">
            <a:avLst/>
          </a:prstGeom>
          <a:solidFill>
            <a:srgbClr val="F6D2D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</a:p>
        </p:txBody>
      </p:sp>
      <p:grpSp>
        <p:nvGrpSpPr>
          <p:cNvPr id="2078" name="Group 2077"/>
          <p:cNvGrpSpPr/>
          <p:nvPr/>
        </p:nvGrpSpPr>
        <p:grpSpPr>
          <a:xfrm>
            <a:off x="3100405" y="4773551"/>
            <a:ext cx="5853112" cy="865249"/>
            <a:chOff x="3100405" y="4773551"/>
            <a:chExt cx="5853112" cy="865249"/>
          </a:xfrm>
        </p:grpSpPr>
        <p:cxnSp>
          <p:nvCxnSpPr>
            <p:cNvPr id="2049" name="Straight Connector 2048"/>
            <p:cNvCxnSpPr/>
            <p:nvPr/>
          </p:nvCxnSpPr>
          <p:spPr bwMode="auto">
            <a:xfrm>
              <a:off x="3100405" y="4773551"/>
              <a:ext cx="1832342" cy="86524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2" name="Straight Connector 2051"/>
            <p:cNvCxnSpPr/>
            <p:nvPr/>
          </p:nvCxnSpPr>
          <p:spPr bwMode="auto">
            <a:xfrm>
              <a:off x="4561711" y="4773551"/>
              <a:ext cx="893257" cy="85508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H="1">
              <a:off x="5963822" y="4797640"/>
              <a:ext cx="67552" cy="84116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5459633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4932260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flipH="1">
              <a:off x="7086600" y="4780515"/>
              <a:ext cx="1866917" cy="858285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5983098" y="5638800"/>
              <a:ext cx="1103502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67" name="Oval 2066"/>
          <p:cNvSpPr/>
          <p:nvPr/>
        </p:nvSpPr>
        <p:spPr bwMode="auto">
          <a:xfrm>
            <a:off x="752670" y="4291964"/>
            <a:ext cx="180511" cy="180511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68" name="Rectangle 2067"/>
          <p:cNvSpPr/>
          <p:nvPr/>
        </p:nvSpPr>
        <p:spPr bwMode="auto">
          <a:xfrm>
            <a:off x="1124340" y="4230229"/>
            <a:ext cx="304800" cy="15199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2079" name="Group 2078"/>
          <p:cNvGrpSpPr/>
          <p:nvPr/>
        </p:nvGrpSpPr>
        <p:grpSpPr>
          <a:xfrm>
            <a:off x="7086600" y="5391555"/>
            <a:ext cx="1944868" cy="768698"/>
            <a:chOff x="6215045" y="5391555"/>
            <a:chExt cx="1944868" cy="768698"/>
          </a:xfrm>
        </p:grpSpPr>
        <p:sp>
          <p:nvSpPr>
            <p:cNvPr id="83" name="TextBox 82"/>
            <p:cNvSpPr txBox="1"/>
            <p:nvPr/>
          </p:nvSpPr>
          <p:spPr>
            <a:xfrm>
              <a:off x="6752220" y="5391555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TLBI = </a:t>
              </a:r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52220" y="5790921"/>
              <a:ext cx="140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TLBT = </a:t>
              </a:r>
              <a:r>
                <a:rPr lang="en-US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0x1F</a:t>
              </a:r>
            </a:p>
          </p:txBody>
        </p:sp>
        <p:sp>
          <p:nvSpPr>
            <p:cNvPr id="2069" name="Right Arrow 2068"/>
            <p:cNvSpPr/>
            <p:nvPr/>
          </p:nvSpPr>
          <p:spPr bwMode="auto">
            <a:xfrm>
              <a:off x="6215045" y="5680785"/>
              <a:ext cx="414355" cy="205241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597955" y="6252209"/>
            <a:ext cx="23423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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0x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95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85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742527" y="4230229"/>
            <a:ext cx="314873" cy="15199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838130" y="5517328"/>
            <a:ext cx="981271" cy="15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0x9585</a:t>
            </a:r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2076" name="Group 2075"/>
          <p:cNvGrpSpPr/>
          <p:nvPr/>
        </p:nvGrpSpPr>
        <p:grpSpPr>
          <a:xfrm>
            <a:off x="5389368" y="4537261"/>
            <a:ext cx="550076" cy="284118"/>
            <a:chOff x="5389368" y="4537261"/>
            <a:chExt cx="550076" cy="284118"/>
          </a:xfrm>
          <a:noFill/>
        </p:grpSpPr>
        <p:sp>
          <p:nvSpPr>
            <p:cNvPr id="51" name="Text Box 119"/>
            <p:cNvSpPr txBox="1">
              <a:spLocks noChangeArrowheads="1"/>
            </p:cNvSpPr>
            <p:nvPr/>
          </p:nvSpPr>
          <p:spPr bwMode="auto">
            <a:xfrm>
              <a:off x="5755739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2" name="Text Box 120"/>
            <p:cNvSpPr txBox="1">
              <a:spLocks noChangeArrowheads="1"/>
            </p:cNvSpPr>
            <p:nvPr/>
          </p:nvSpPr>
          <p:spPr bwMode="auto">
            <a:xfrm>
              <a:off x="5389368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077" name="Group 2076"/>
          <p:cNvGrpSpPr/>
          <p:nvPr/>
        </p:nvGrpSpPr>
        <p:grpSpPr>
          <a:xfrm>
            <a:off x="3203589" y="4537261"/>
            <a:ext cx="1996631" cy="284118"/>
            <a:chOff x="3203589" y="4537261"/>
            <a:chExt cx="1996631" cy="284118"/>
          </a:xfrm>
          <a:noFill/>
        </p:grpSpPr>
        <p:sp>
          <p:nvSpPr>
            <p:cNvPr id="53" name="Text Box 121"/>
            <p:cNvSpPr txBox="1">
              <a:spLocks noChangeArrowheads="1"/>
            </p:cNvSpPr>
            <p:nvPr/>
          </p:nvSpPr>
          <p:spPr bwMode="auto">
            <a:xfrm>
              <a:off x="503186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4" name="Text Box 122"/>
            <p:cNvSpPr txBox="1">
              <a:spLocks noChangeArrowheads="1"/>
            </p:cNvSpPr>
            <p:nvPr/>
          </p:nvSpPr>
          <p:spPr bwMode="auto">
            <a:xfrm>
              <a:off x="466549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Text Box 123"/>
            <p:cNvSpPr txBox="1">
              <a:spLocks noChangeArrowheads="1"/>
            </p:cNvSpPr>
            <p:nvPr/>
          </p:nvSpPr>
          <p:spPr bwMode="auto">
            <a:xfrm>
              <a:off x="429264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6" name="Text Box 124"/>
            <p:cNvSpPr txBox="1">
              <a:spLocks noChangeArrowheads="1"/>
            </p:cNvSpPr>
            <p:nvPr/>
          </p:nvSpPr>
          <p:spPr bwMode="auto">
            <a:xfrm>
              <a:off x="392627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Text Box 125"/>
            <p:cNvSpPr txBox="1">
              <a:spLocks noChangeArrowheads="1"/>
            </p:cNvSpPr>
            <p:nvPr/>
          </p:nvSpPr>
          <p:spPr bwMode="auto">
            <a:xfrm>
              <a:off x="3561093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Text Box 126"/>
            <p:cNvSpPr txBox="1">
              <a:spLocks noChangeArrowheads="1"/>
            </p:cNvSpPr>
            <p:nvPr/>
          </p:nvSpPr>
          <p:spPr bwMode="auto">
            <a:xfrm>
              <a:off x="3203589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2075" name="Group 2074"/>
          <p:cNvGrpSpPr/>
          <p:nvPr/>
        </p:nvGrpSpPr>
        <p:grpSpPr>
          <a:xfrm>
            <a:off x="6120916" y="4536067"/>
            <a:ext cx="2750581" cy="285312"/>
            <a:chOff x="6120916" y="4536067"/>
            <a:chExt cx="2750581" cy="285312"/>
          </a:xfrm>
          <a:noFill/>
        </p:grpSpPr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7950385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7584015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7" name="Text Box 115"/>
            <p:cNvSpPr txBox="1">
              <a:spLocks noChangeArrowheads="1"/>
            </p:cNvSpPr>
            <p:nvPr/>
          </p:nvSpPr>
          <p:spPr bwMode="auto">
            <a:xfrm>
              <a:off x="721883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" name="Text Box 116"/>
            <p:cNvSpPr txBox="1">
              <a:spLocks noChangeArrowheads="1"/>
            </p:cNvSpPr>
            <p:nvPr/>
          </p:nvSpPr>
          <p:spPr bwMode="auto">
            <a:xfrm>
              <a:off x="685246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Text Box 117"/>
            <p:cNvSpPr txBox="1">
              <a:spLocks noChangeArrowheads="1"/>
            </p:cNvSpPr>
            <p:nvPr/>
          </p:nvSpPr>
          <p:spPr bwMode="auto">
            <a:xfrm>
              <a:off x="6487287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Text Box 118"/>
            <p:cNvSpPr txBox="1">
              <a:spLocks noChangeArrowheads="1"/>
            </p:cNvSpPr>
            <p:nvPr/>
          </p:nvSpPr>
          <p:spPr bwMode="auto">
            <a:xfrm>
              <a:off x="612091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Text Box 113"/>
            <p:cNvSpPr txBox="1">
              <a:spLocks noChangeArrowheads="1"/>
            </p:cNvSpPr>
            <p:nvPr/>
          </p:nvSpPr>
          <p:spPr bwMode="auto">
            <a:xfrm>
              <a:off x="8687792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Text Box 114"/>
            <p:cNvSpPr txBox="1">
              <a:spLocks noChangeArrowheads="1"/>
            </p:cNvSpPr>
            <p:nvPr/>
          </p:nvSpPr>
          <p:spPr bwMode="auto">
            <a:xfrm>
              <a:off x="8321422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4150" y="559873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011111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10000101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78BDBA-654E-444C-91D0-5CE64B34F7B6}"/>
              </a:ext>
            </a:extLst>
          </p:cNvPr>
          <p:cNvSpPr/>
          <p:nvPr/>
        </p:nvSpPr>
        <p:spPr bwMode="auto">
          <a:xfrm>
            <a:off x="1508104" y="3487143"/>
            <a:ext cx="781310" cy="1170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CE6DA-1219-4A08-8DB8-4E49B837342E}"/>
              </a:ext>
            </a:extLst>
          </p:cNvPr>
          <p:cNvSpPr txBox="1"/>
          <p:nvPr/>
        </p:nvSpPr>
        <p:spPr>
          <a:xfrm>
            <a:off x="1493476" y="3435402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>
                <a:latin typeface="Arial" panose="020B0604020202020204" pitchFamily="34" charset="0"/>
                <a:cs typeface="Arial" panose="020B0604020202020204" pitchFamily="34" charset="0"/>
              </a:rPr>
              <a:t>PPN</a:t>
            </a:r>
          </a:p>
        </p:txBody>
      </p:sp>
    </p:spTree>
    <p:extLst>
      <p:ext uri="{BB962C8B-B14F-4D97-AF65-F5344CB8AC3E}">
        <p14:creationId xmlns:p14="http://schemas.microsoft.com/office/powerpoint/2010/main" val="339908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5" grpId="0" animBg="1"/>
      <p:bldP spid="11" grpId="0"/>
      <p:bldP spid="12" grpId="0" animBg="1"/>
      <p:bldP spid="2067" grpId="0" animBg="1"/>
      <p:bldP spid="2068" grpId="0" animBg="1"/>
      <p:bldP spid="109" grpId="0" animBg="1"/>
      <p:bldP spid="110" grpId="0" animBg="1"/>
      <p:bldP spid="111" grpId="0" animBg="1"/>
      <p:bldP spid="1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https://canvas.cmu.edu/courses/5835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/>
              <a:t>Case study: Core i7/Linux memory system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Virtual Memory: Systems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15-213/18-213/14-513/15-513: Introduction to Computer Systems	</a:t>
            </a:r>
            <a:br>
              <a:rPr lang="en-US" b="0" dirty="0"/>
            </a:br>
            <a:r>
              <a:rPr lang="en-US" sz="2000" b="0" dirty="0"/>
              <a:t>18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25, 2018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Core i7 Memory System</a:t>
            </a:r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 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64 bit @ 10.66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 links @ 25.6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each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/>
              <a:t>End-to-end Core i7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175000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15025" y="5283200"/>
            <a:ext cx="865621" cy="90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main memory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2057400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98120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8895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+mn-lt"/>
              </a:rPr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1-3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 table. </a:t>
            </a:r>
            <a:r>
              <a:rPr lang="en-GB" sz="2000" dirty="0">
                <a:latin typeface="Calibri" pitchFamily="34" charset="0"/>
                <a:ea typeface="msgothic" charset="0"/>
                <a:cs typeface="msgothic" charset="0"/>
              </a:rPr>
              <a:t>Significant fields:</a:t>
            </a:r>
            <a:endParaRPr lang="en-GB" sz="20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Page size either 4 KB or 4 MB (defined for Level 1 </a:t>
            </a:r>
            <a:r>
              <a:rPr lang="en-GB" sz="1600" b="0" dirty="0" err="1">
                <a:latin typeface="Calibri" pitchFamily="34" charset="0"/>
                <a:ea typeface="msgothic" charset="0"/>
                <a:cs typeface="msgothic" charset="0"/>
              </a:rPr>
              <a:t>PTEs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table address (forces page tables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all pages reachable from this PTE.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table location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1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4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page. Significant fields: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is present in memory (1) or not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permission for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mode access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this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Dirty bit (set by MMU on writes, cleared by software)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address (forces pages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this page.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</a:t>
            </a: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87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Page Table Translation</a:t>
            </a:r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96703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407150" y="4224338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53975" y="3181350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9018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54501" y="1304925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78339" y="13049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8053388" y="1306513"/>
            <a:ext cx="92653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9449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9449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9703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46713" y="2295525"/>
            <a:ext cx="608339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7986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7986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53388" y="6038850"/>
            <a:ext cx="94782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7864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7848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842250" y="3373438"/>
            <a:ext cx="1148438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30861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30861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16363" y="2295525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8081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9735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9719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30892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4300" y="2295525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8081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9671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57313" y="2295525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  <a:endParaRPr lang="en-US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8081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960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591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683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31067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895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99720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30892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30908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85908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96068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30892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87813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97973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8543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9559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5594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6483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6671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27925" y="3656013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512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1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2 MB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4 KB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924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Cute Trick for Speeding Up L1 Access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289425"/>
            <a:ext cx="8548687" cy="2339975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Observation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Bits that determine CI identical in virtual and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index into cache while address translation taking place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Generally we hit in TLB, so PPN bits (CT bits) available next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“Virtually indexed, physically tagged”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Cache carefully sized to make this possible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" y="1958930"/>
            <a:ext cx="2500313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Physical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(PA)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463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CO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81123" y="17518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40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717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9415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415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503135" y="3422868"/>
            <a:ext cx="1073378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Virtual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(VA)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VPN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41535" y="38854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VPO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77948" y="42664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38360" y="4266406"/>
            <a:ext cx="609600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941535" y="25900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PPO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PPN</a:t>
            </a:r>
          </a:p>
        </p:txBody>
      </p:sp>
      <p:sp>
        <p:nvSpPr>
          <p:cNvPr id="26641" name="AutoShape 17"/>
          <p:cNvSpPr>
            <a:spLocks/>
          </p:cNvSpPr>
          <p:nvPr/>
        </p:nvSpPr>
        <p:spPr bwMode="auto">
          <a:xfrm>
            <a:off x="2569935" y="1980406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484335" y="3655218"/>
            <a:ext cx="1588" cy="231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98535" y="3123406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ess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Translation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3484335" y="2893218"/>
            <a:ext cx="1588" cy="274320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46335" y="2893219"/>
            <a:ext cx="1588" cy="993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243160" y="3093244"/>
            <a:ext cx="733918" cy="537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No</a:t>
            </a:r>
          </a:p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Change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4551135" y="3047205"/>
            <a:ext cx="934753" cy="992187"/>
          </a:xfrm>
          <a:prstGeom prst="line">
            <a:avLst/>
          </a:prstGeom>
          <a:noFill/>
          <a:ln w="19080">
            <a:solidFill>
              <a:srgbClr val="000066"/>
            </a:solidFill>
            <a:prstDash val="sysDot"/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835582" y="3606377"/>
            <a:ext cx="325153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58" name="Freeform 34"/>
          <p:cNvSpPr>
            <a:spLocks/>
          </p:cNvSpPr>
          <p:nvPr/>
        </p:nvSpPr>
        <p:spPr bwMode="auto">
          <a:xfrm>
            <a:off x="3636734" y="1523206"/>
            <a:ext cx="1600201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92" y="0"/>
              </a:cxn>
              <a:cxn ang="0">
                <a:pos x="1200" y="0"/>
              </a:cxn>
            </a:cxnLst>
            <a:rect l="0" t="0" r="r" b="b"/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>
            <a:solidFill>
              <a:srgbClr val="000066"/>
            </a:solidFill>
            <a:prstDash val="sysDot"/>
            <a:round/>
            <a:headEnd type="oval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L1 Cache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388558" y="1244177"/>
            <a:ext cx="367281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59211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61497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64545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V="1">
            <a:off x="5616347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 flipV="1">
            <a:off x="7522935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66847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 flipV="1">
            <a:off x="69895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72181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>
            <a:off x="5236935" y="1244178"/>
            <a:ext cx="2667000" cy="43222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Tag Check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/>
              <a:t>Virtual Address Space of a Linux Process</a:t>
            </a:r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Memory mapped region </a:t>
            </a:r>
          </a:p>
          <a:p>
            <a:r>
              <a:rPr lang="en-US" sz="1600" dirty="0">
                <a:latin typeface="+mn-lt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Runtime heap (</a:t>
            </a:r>
            <a:r>
              <a:rPr lang="en-US" sz="1600" dirty="0" err="1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Uninitialized data 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Process-specific data</a:t>
            </a:r>
          </a:p>
          <a:p>
            <a:pPr algn="ctr"/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  (</a:t>
            </a:r>
            <a:r>
              <a:rPr lang="en-US" sz="1600" dirty="0" err="1">
                <a:latin typeface="+mn-lt"/>
              </a:rPr>
              <a:t>ptables</a:t>
            </a:r>
            <a:r>
              <a:rPr lang="en-US" sz="1600" dirty="0">
                <a:latin typeface="+mn-lt"/>
              </a:rPr>
              <a:t>,</a:t>
            </a:r>
          </a:p>
          <a:p>
            <a:pPr algn="ctr"/>
            <a:r>
              <a:rPr lang="en-US" sz="1600" dirty="0">
                <a:latin typeface="+mn-lt"/>
              </a:rPr>
              <a:t>task and mm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, kernel stack)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Kernel</a:t>
            </a:r>
          </a:p>
          <a:p>
            <a:pPr algn="l"/>
            <a:r>
              <a:rPr lang="en-US" sz="1800" i="1" dirty="0">
                <a:latin typeface="+mn-lt"/>
              </a:rPr>
              <a:t>virtual 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2016465" y="6324600"/>
            <a:ext cx="1260135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ourier New"/>
                <a:cs typeface="Courier New"/>
              </a:rPr>
              <a:t>0x00400000</a:t>
            </a: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Different for each 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Linux Organizes VM as Collection of “Areas”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7703" y="1443038"/>
            <a:ext cx="1540229" cy="313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91200" y="1143000"/>
            <a:ext cx="2191448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</a:t>
            </a:r>
            <a:r>
              <a:rPr lang="en-GB" sz="1600" b="1" dirty="0">
                <a:latin typeface="Calibri" pitchFamily="34" charset="0"/>
              </a:rPr>
              <a:t>ata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hared libraries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8774" y="3657600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 global directory address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Points to L1 page table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Read/write permissions for </a:t>
            </a:r>
            <a:br>
              <a:rPr lang="en-GB" sz="1600" dirty="0"/>
            </a:br>
            <a:r>
              <a:rPr lang="en-GB" sz="1600" dirty="0"/>
              <a:t>this area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Pages </a:t>
            </a:r>
            <a:r>
              <a:rPr lang="en-GB" sz="1600" b="1" dirty="0"/>
              <a:t>shared</a:t>
            </a:r>
            <a:r>
              <a:rPr lang="en-GB" sz="1600" dirty="0"/>
              <a:t> with other processes or </a:t>
            </a:r>
            <a:r>
              <a:rPr lang="en-GB" sz="1600" b="1" dirty="0"/>
              <a:t>private</a:t>
            </a:r>
            <a:r>
              <a:rPr lang="en-GB" sz="1600" dirty="0"/>
              <a:t> to this process</a:t>
            </a:r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5257800" y="6436969"/>
            <a:ext cx="3750834" cy="313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itchFamily="34" charset="0"/>
              </a:rPr>
              <a:t>Each process has own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GB" sz="1600" b="0" dirty="0">
                <a:latin typeface="Calibri" pitchFamily="34" charset="0"/>
              </a:rPr>
              <a:t>, </a:t>
            </a:r>
            <a:r>
              <a:rPr lang="en-GB" sz="1600" b="0" dirty="0" err="1">
                <a:latin typeface="Calibri" pitchFamily="34" charset="0"/>
              </a:rPr>
              <a:t>etc</a:t>
            </a:r>
            <a:endParaRPr lang="en-GB" sz="1600" b="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Page Fault Handling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253077" y="1219200"/>
            <a:ext cx="218984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text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shared libraries</a:t>
            </a: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+mj-lt"/>
              </a:rPr>
              <a:t>Segmentation fault:</a:t>
            </a:r>
          </a:p>
          <a:p>
            <a:r>
              <a:rPr lang="en-US" sz="1800" dirty="0">
                <a:latin typeface="+mj-lt"/>
              </a:rPr>
              <a:t>accessing a non-existing page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Normal page fault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Protection exception:</a:t>
            </a:r>
          </a:p>
          <a:p>
            <a:r>
              <a:rPr lang="en-US" sz="1800" dirty="0">
                <a:latin typeface="Calibri" pitchFamily="34" charset="0"/>
              </a:rPr>
              <a:t>e.g., violating permission by writing to a read-only page (Linux reports as Segmentation fault)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>
                <a:solidFill>
                  <a:srgbClr val="000000"/>
                </a:solidFill>
              </a:rPr>
              <a:t>Memory mapping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693239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Virtual Memory &amp;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46852" y="3533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46852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46852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46852" y="2162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46852" y="2390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46852" y="2619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46852" y="2847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46852" y="3076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99583" y="4032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FF0000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74240" y="1219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91715" y="2257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91715" y="2466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72352" y="3654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72352" y="2284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97752" y="2055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46952" y="1827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26627" y="3216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42052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42052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42052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42052" y="2162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42052" y="2390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42052" y="2619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42052" y="2847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42052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13452" y="1857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50079" y="2132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50872" y="2364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50079" y="2830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50872" y="3037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50079" y="3277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50872" y="3736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50079" y="3503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50872" y="2597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13527" y="1368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35449" y="2096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32274" y="3709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56965" y="1766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91715" y="2032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91715" y="1803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21552" y="3860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21552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21552" y="2724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21552" y="2489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69665" y="2427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99652" y="3844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99652" y="4155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99652" y="4776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99652" y="5086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99652" y="5397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21552" y="2933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34252" y="2978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21552" y="3143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66002" y="2500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99652" y="4465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42913" y="15240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605271" y="14046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200026" y="5791200"/>
            <a:ext cx="8307387" cy="87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kern="0" dirty="0"/>
              <a:t>A </a:t>
            </a:r>
            <a:r>
              <a:rPr lang="en-GB" i="1" kern="0" dirty="0">
                <a:solidFill>
                  <a:srgbClr val="C00000"/>
                </a:solidFill>
              </a:rPr>
              <a:t>page table </a:t>
            </a:r>
            <a:r>
              <a:rPr lang="en-GB" kern="0" dirty="0"/>
              <a:t>contains page table entries (PTEs) that map virtual pages to physical pages.</a:t>
            </a:r>
          </a:p>
        </p:txBody>
      </p:sp>
    </p:spTree>
    <p:extLst>
      <p:ext uri="{BB962C8B-B14F-4D97-AF65-F5344CB8AC3E}">
        <p14:creationId xmlns:p14="http://schemas.microsoft.com/office/powerpoint/2010/main" val="2159936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493713"/>
            <a:ext cx="55578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880" y="1220788"/>
            <a:ext cx="852752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VM areas initialized by associating them with disk objects.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Called </a:t>
            </a:r>
            <a:r>
              <a:rPr lang="en-GB" b="1" i="1" dirty="0">
                <a:solidFill>
                  <a:srgbClr val="990000"/>
                </a:solidFill>
              </a:rPr>
              <a:t>memory mapping</a:t>
            </a:r>
            <a:endParaRPr lang="en-GB" i="1" dirty="0">
              <a:solidFill>
                <a:srgbClr val="990000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Area can be </a:t>
            </a:r>
            <a:r>
              <a:rPr lang="en-GB" i="1" dirty="0"/>
              <a:t>backed by </a:t>
            </a:r>
            <a:r>
              <a:rPr lang="en-GB" dirty="0"/>
              <a:t>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Anonymous file </a:t>
            </a:r>
            <a:r>
              <a:rPr lang="en-GB" dirty="0"/>
              <a:t>(e.g., nothing)</a:t>
            </a:r>
            <a:endParaRPr lang="en-GB" i="1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0's (</a:t>
            </a:r>
            <a:r>
              <a:rPr lang="en-GB" b="1" i="1" dirty="0">
                <a:solidFill>
                  <a:srgbClr val="990000"/>
                </a:solidFill>
              </a:rPr>
              <a:t>demand-zero page</a:t>
            </a:r>
            <a:r>
              <a:rPr lang="en-GB" dirty="0"/>
              <a:t>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Dirty pages are copied back and forth between memory and a special </a:t>
            </a:r>
            <a:r>
              <a:rPr lang="en-GB" i="1" dirty="0">
                <a:solidFill>
                  <a:srgbClr val="990000"/>
                </a:solidFill>
              </a:rPr>
              <a:t>swap file</a:t>
            </a:r>
            <a:r>
              <a:rPr lang="en-GB" dirty="0"/>
              <a:t>.</a:t>
            </a:r>
            <a:endParaRPr lang="en-GB" i="1" dirty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0" y="418065"/>
            <a:ext cx="8813799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Memory Management &amp; Protection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838200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Code and data can be isolated or shared among processes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2460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2434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3683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3948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4441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2539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2795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047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176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4365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5665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4516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4772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024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153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2536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2790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050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303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3559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3817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073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4333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4588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4847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5508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056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5658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2922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175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201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4716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286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610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651125" cy="4607828"/>
          </a:xfrm>
        </p:spPr>
        <p:txBody>
          <a:bodyPr/>
          <a:lstStyle/>
          <a:p>
            <a:r>
              <a:rPr lang="en-US" dirty="0"/>
              <a:t>Process 1 maps the shared object (on disk). 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163565" y="6059269"/>
            <a:ext cx="84895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Shared</a:t>
            </a:r>
          </a:p>
          <a:p>
            <a:pPr algn="ctr"/>
            <a:r>
              <a:rPr lang="en-US" sz="1800" dirty="0">
                <a:latin typeface="+mn-lt"/>
              </a:rPr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84755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212768" y="6059269"/>
            <a:ext cx="84895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Shared</a:t>
            </a:r>
          </a:p>
          <a:p>
            <a:pPr algn="ctr"/>
            <a:r>
              <a:rPr lang="en-US" sz="1800" dirty="0">
                <a:latin typeface="+mn-lt"/>
              </a:rPr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84755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36850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36850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36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36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48400" y="2097772"/>
            <a:ext cx="2651125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 2 maps the same shared object.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kern="0" dirty="0">
                <a:latin typeface="Calibri" pitchFamily="34" charset="0"/>
              </a:rPr>
              <a:t>Notice how the virtual addresses can be different.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But,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difference must be multiple of page size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pPr marL="0" indent="0"/>
            <a:r>
              <a:rPr lang="en-US" sz="3200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/>
              <a:t>Two processes mapping a </a:t>
            </a:r>
            <a:r>
              <a:rPr lang="en-US" i="1" dirty="0">
                <a:solidFill>
                  <a:srgbClr val="990000"/>
                </a:solidFill>
              </a:rPr>
              <a:t>private copy-on-write (COW)  </a:t>
            </a:r>
            <a:r>
              <a:rPr lang="en-US" dirty="0"/>
              <a:t>object</a:t>
            </a:r>
          </a:p>
          <a:p>
            <a:r>
              <a:rPr lang="en-US" dirty="0"/>
              <a:t>Area flagged as private copy-on-write</a:t>
            </a:r>
          </a:p>
          <a:p>
            <a:r>
              <a:rPr lang="en-US" dirty="0" err="1"/>
              <a:t>PTEs</a:t>
            </a:r>
            <a:r>
              <a:rPr lang="en-US" dirty="0"/>
              <a:t> in private areas are flagged as read-only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07820" y="6059269"/>
            <a:ext cx="21716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Private </a:t>
            </a:r>
          </a:p>
          <a:p>
            <a:pPr algn="ctr"/>
            <a:r>
              <a:rPr lang="en-US" sz="1800">
                <a:latin typeface="+mn-lt"/>
              </a:rPr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90590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581400"/>
            <a:ext cx="1520866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+mn-lt"/>
              </a:rPr>
              <a:t> Private</a:t>
            </a:r>
          </a:p>
          <a:p>
            <a:r>
              <a:rPr lang="en-US" sz="1800" dirty="0">
                <a:latin typeface="+mn-lt"/>
              </a:rPr>
              <a:t>copy-on-write</a:t>
            </a:r>
          </a:p>
          <a:p>
            <a:r>
              <a:rPr lang="en-US" sz="1800" dirty="0">
                <a:latin typeface="+mn-lt"/>
              </a:rPr>
              <a:t>area</a:t>
            </a:r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774172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164522"/>
          </a:xfrm>
        </p:spPr>
        <p:txBody>
          <a:bodyPr/>
          <a:lstStyle/>
          <a:p>
            <a:r>
              <a:rPr lang="en-US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2057400"/>
            <a:ext cx="2872768" cy="4505325"/>
          </a:xfrm>
        </p:spPr>
        <p:txBody>
          <a:bodyPr/>
          <a:lstStyle/>
          <a:p>
            <a:r>
              <a:rPr lang="en-US" dirty="0"/>
              <a:t>Instruction writing to private page triggers protection fault. </a:t>
            </a:r>
          </a:p>
          <a:p>
            <a:r>
              <a:rPr lang="en-US" dirty="0"/>
              <a:t>Handler creates new R/W page. </a:t>
            </a:r>
          </a:p>
          <a:p>
            <a:r>
              <a:rPr lang="en-US" dirty="0"/>
              <a:t>Instruction restarts upon handler return. </a:t>
            </a:r>
          </a:p>
          <a:p>
            <a:r>
              <a:rPr lang="en-US" dirty="0"/>
              <a:t>Copying deferred as long as possible!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26870" y="6059269"/>
            <a:ext cx="21716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Private  </a:t>
            </a:r>
          </a:p>
          <a:p>
            <a:pPr algn="ctr"/>
            <a:r>
              <a:rPr lang="en-US" sz="1800">
                <a:latin typeface="+mn-lt"/>
              </a:rPr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90590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805922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915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4249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6381" y="2891522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66725" y="32788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3" name="AutoShape 403"/>
          <p:cNvSpPr>
            <a:spLocks noChangeArrowheads="1"/>
          </p:cNvSpPr>
          <p:nvPr/>
        </p:nvSpPr>
        <p:spPr bwMode="auto">
          <a:xfrm>
            <a:off x="2826231" y="3272522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4" name="Text Box 404"/>
          <p:cNvSpPr txBox="1">
            <a:spLocks noChangeArrowheads="1"/>
          </p:cNvSpPr>
          <p:nvPr/>
        </p:nvSpPr>
        <p:spPr bwMode="auto">
          <a:xfrm>
            <a:off x="2799283" y="3103553"/>
            <a:ext cx="124611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Copy-on-write</a:t>
            </a:r>
          </a:p>
        </p:txBody>
      </p:sp>
      <p:sp>
        <p:nvSpPr>
          <p:cNvPr id="25" name="Rectangle 405" descr="Wide upward diagonal"/>
          <p:cNvSpPr>
            <a:spLocks noChangeArrowheads="1"/>
          </p:cNvSpPr>
          <p:nvPr/>
        </p:nvSpPr>
        <p:spPr bwMode="auto"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6" name="Rectangle 406" descr="Wide upward diagonal"/>
          <p:cNvSpPr>
            <a:spLocks noChangeArrowheads="1"/>
          </p:cNvSpPr>
          <p:nvPr/>
        </p:nvSpPr>
        <p:spPr bwMode="auto"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7" name="Rectangle 407" descr="Wide upward diagonal"/>
          <p:cNvSpPr>
            <a:spLocks noChangeArrowheads="1"/>
          </p:cNvSpPr>
          <p:nvPr/>
        </p:nvSpPr>
        <p:spPr bwMode="auto">
          <a:xfrm>
            <a:off x="2375381" y="3964220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8" name="Line 408"/>
          <p:cNvSpPr>
            <a:spLocks noChangeShapeType="1"/>
          </p:cNvSpPr>
          <p:nvPr/>
        </p:nvSpPr>
        <p:spPr bwMode="auto">
          <a:xfrm flipH="1" flipV="1">
            <a:off x="2756381" y="39583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9" name="Line 409"/>
          <p:cNvSpPr>
            <a:spLocks noChangeShapeType="1"/>
          </p:cNvSpPr>
          <p:nvPr/>
        </p:nvSpPr>
        <p:spPr bwMode="auto">
          <a:xfrm flipH="1" flipV="1">
            <a:off x="2756381" y="41107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30" name="Text Box 410"/>
          <p:cNvSpPr txBox="1">
            <a:spLocks noChangeArrowheads="1"/>
          </p:cNvSpPr>
          <p:nvPr/>
        </p:nvSpPr>
        <p:spPr bwMode="auto">
          <a:xfrm>
            <a:off x="4642596" y="3833207"/>
            <a:ext cx="169809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Write to private</a:t>
            </a:r>
          </a:p>
          <a:p>
            <a:pPr algn="ctr"/>
            <a:r>
              <a:rPr lang="en-US" sz="1800" dirty="0">
                <a:latin typeface="+mn-lt"/>
              </a:rPr>
              <a:t>copy-on-write</a:t>
            </a:r>
          </a:p>
          <a:p>
            <a:pPr algn="ctr"/>
            <a:r>
              <a:rPr lang="en-US" sz="1800" dirty="0">
                <a:latin typeface="+mn-lt"/>
              </a:rPr>
              <a:t>page</a:t>
            </a:r>
          </a:p>
        </p:txBody>
      </p:sp>
      <p:sp>
        <p:nvSpPr>
          <p:cNvPr id="31" name="Line 411"/>
          <p:cNvSpPr>
            <a:spLocks noChangeShapeType="1"/>
          </p:cNvSpPr>
          <p:nvPr/>
        </p:nvSpPr>
        <p:spPr bwMode="auto">
          <a:xfrm flipH="1">
            <a:off x="4432781" y="426312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32" name="Line 399"/>
          <p:cNvSpPr>
            <a:spLocks noChangeShapeType="1"/>
          </p:cNvSpPr>
          <p:nvPr/>
        </p:nvSpPr>
        <p:spPr bwMode="auto">
          <a:xfrm flipH="1" flipV="1">
            <a:off x="2766725" y="342492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7" grpId="0" animBg="1"/>
      <p:bldP spid="28" grpId="0" animBg="1"/>
      <p:bldP spid="29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Function Revisited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GB" dirty="0"/>
              <a:t>VM and memory mapping explain how </a:t>
            </a:r>
            <a:r>
              <a:rPr lang="en-GB" dirty="0">
                <a:latin typeface="Courier New"/>
                <a:cs typeface="Courier New"/>
              </a:rPr>
              <a:t>fork</a:t>
            </a:r>
            <a:r>
              <a:rPr lang="en-GB" dirty="0"/>
              <a:t> provides private address space for each process. 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To create virtual address for new process:</a:t>
            </a:r>
          </a:p>
          <a:p>
            <a:pPr lvl="1"/>
            <a:r>
              <a:rPr lang="en-GB" dirty="0"/>
              <a:t>Create exact copies of current </a:t>
            </a:r>
            <a:r>
              <a:rPr lang="en-GB" b="1" dirty="0" err="1">
                <a:latin typeface="Courier New"/>
                <a:cs typeface="Courier New"/>
              </a:rPr>
              <a:t>mm_struct</a:t>
            </a:r>
            <a:r>
              <a:rPr lang="en-GB" dirty="0"/>
              <a:t>, </a:t>
            </a:r>
            <a:r>
              <a:rPr lang="en-GB" b="1" dirty="0" err="1">
                <a:latin typeface="Courier New"/>
                <a:cs typeface="Courier New"/>
              </a:rPr>
              <a:t>vm_area_struct</a:t>
            </a:r>
            <a:r>
              <a:rPr lang="en-GB" dirty="0"/>
              <a:t>, and page tables. </a:t>
            </a:r>
          </a:p>
          <a:p>
            <a:pPr lvl="1"/>
            <a:r>
              <a:rPr lang="en-GB" dirty="0"/>
              <a:t>Flag each page in both processes as read-only</a:t>
            </a:r>
          </a:p>
          <a:p>
            <a:pPr lvl="1"/>
            <a:r>
              <a:rPr lang="en-GB" dirty="0"/>
              <a:t>Flag each </a:t>
            </a:r>
            <a:r>
              <a:rPr lang="en-GB" b="1" dirty="0" err="1">
                <a:latin typeface="Courier New"/>
                <a:cs typeface="Courier New"/>
              </a:rPr>
              <a:t>vm_area_struct</a:t>
            </a:r>
            <a:r>
              <a:rPr lang="en-GB" dirty="0">
                <a:latin typeface="+mn-lt"/>
                <a:cs typeface="Courier New"/>
              </a:rPr>
              <a:t> i</a:t>
            </a:r>
            <a:r>
              <a:rPr lang="en-GB" dirty="0">
                <a:latin typeface="+mn-lt"/>
              </a:rPr>
              <a:t>n</a:t>
            </a:r>
            <a:r>
              <a:rPr lang="en-GB" dirty="0"/>
              <a:t> both processes as private COW</a:t>
            </a:r>
          </a:p>
          <a:p>
            <a:pPr lvl="1"/>
            <a:endParaRPr lang="en-GB" dirty="0"/>
          </a:p>
          <a:p>
            <a:r>
              <a:rPr lang="en-GB" dirty="0"/>
              <a:t>On return, each process has exact copy of virtual memory.</a:t>
            </a:r>
          </a:p>
          <a:p>
            <a:endParaRPr lang="en-GB" dirty="0"/>
          </a:p>
          <a:p>
            <a:r>
              <a:rPr lang="en-GB" dirty="0"/>
              <a:t>Subsequent writes create new pages using COW mechanism.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 Function Revisited</a:t>
            </a:r>
          </a:p>
        </p:txBody>
      </p:sp>
      <p:sp>
        <p:nvSpPr>
          <p:cNvPr id="3484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534024" y="1362074"/>
            <a:ext cx="3609975" cy="549592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To load and run a new program </a:t>
            </a:r>
            <a:r>
              <a:rPr lang="en-GB" dirty="0" err="1">
                <a:latin typeface="Courier New"/>
                <a:cs typeface="Courier New"/>
              </a:rPr>
              <a:t>a.out</a:t>
            </a:r>
            <a:r>
              <a:rPr lang="en-GB" dirty="0"/>
              <a:t> in the current process using </a:t>
            </a:r>
            <a:r>
              <a:rPr lang="en-GB" dirty="0" err="1">
                <a:latin typeface="Courier New"/>
                <a:cs typeface="Courier New"/>
              </a:rPr>
              <a:t>execve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>
                <a:latin typeface="+mn-lt"/>
                <a:cs typeface="Courier New"/>
              </a:rPr>
              <a:t>Free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old areas</a:t>
            </a:r>
          </a:p>
          <a:p>
            <a:endParaRPr lang="en-GB" dirty="0"/>
          </a:p>
          <a:p>
            <a:r>
              <a:rPr lang="en-GB" dirty="0"/>
              <a:t>Create </a:t>
            </a:r>
            <a:r>
              <a:rPr lang="en-GB" dirty="0" err="1">
                <a:latin typeface="Courier New"/>
                <a:cs typeface="Courier New"/>
              </a:rPr>
              <a:t>vm_area_struct</a:t>
            </a:r>
            <a:r>
              <a:rPr lang="en-GB" dirty="0" err="1"/>
              <a:t>’s</a:t>
            </a:r>
            <a:r>
              <a:rPr lang="en-GB" dirty="0"/>
              <a:t> and page tables for new areas</a:t>
            </a:r>
          </a:p>
          <a:p>
            <a:pPr lvl="1"/>
            <a:r>
              <a:rPr lang="en-GB" dirty="0"/>
              <a:t>Programs and initialized data backed by object files.</a:t>
            </a:r>
          </a:p>
          <a:p>
            <a:pPr lvl="1"/>
            <a:r>
              <a:rPr lang="en-GB" b="1" dirty="0">
                <a:latin typeface="Courier New"/>
                <a:cs typeface="Courier New"/>
              </a:rPr>
              <a:t>.</a:t>
            </a:r>
            <a:r>
              <a:rPr lang="en-GB" b="1" dirty="0" err="1">
                <a:latin typeface="Courier New"/>
                <a:cs typeface="Courier New"/>
              </a:rPr>
              <a:t>bss</a:t>
            </a:r>
            <a:r>
              <a:rPr lang="en-GB" dirty="0">
                <a:latin typeface="+mj-lt"/>
                <a:cs typeface="Courier New"/>
              </a:rPr>
              <a:t> </a:t>
            </a:r>
            <a:r>
              <a:rPr lang="en-GB" dirty="0"/>
              <a:t>and stack backed by anonymous files. </a:t>
            </a:r>
          </a:p>
          <a:p>
            <a:endParaRPr lang="en-GB" dirty="0"/>
          </a:p>
          <a:p>
            <a:r>
              <a:rPr lang="en-GB" dirty="0"/>
              <a:t>Set PC to entry point in </a:t>
            </a:r>
            <a:r>
              <a:rPr lang="en-GB" dirty="0">
                <a:latin typeface="Courier New"/>
                <a:cs typeface="Courier New"/>
              </a:rPr>
              <a:t>.text</a:t>
            </a:r>
          </a:p>
          <a:p>
            <a:pPr lvl="1"/>
            <a:r>
              <a:rPr lang="en-GB" dirty="0"/>
              <a:t>Linux will fault in code and data pages as needed.</a:t>
            </a:r>
          </a:p>
        </p:txBody>
      </p:sp>
      <p:sp>
        <p:nvSpPr>
          <p:cNvPr id="48" name="Rectangle 380"/>
          <p:cNvSpPr>
            <a:spLocks noChangeAspect="1" noChangeArrowheads="1"/>
          </p:cNvSpPr>
          <p:nvPr/>
        </p:nvSpPr>
        <p:spPr bwMode="auto"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Memory mapped region </a:t>
            </a:r>
          </a:p>
          <a:p>
            <a:pPr algn="ctr"/>
            <a:r>
              <a:rPr lang="en-US" sz="1400" dirty="0">
                <a:latin typeface="+mn-lt"/>
              </a:rPr>
              <a:t>for shared libraries</a:t>
            </a:r>
          </a:p>
        </p:txBody>
      </p:sp>
      <p:sp>
        <p:nvSpPr>
          <p:cNvPr id="49" name="Rectangle 381"/>
          <p:cNvSpPr>
            <a:spLocks noChangeAspect="1" noChangeArrowheads="1"/>
          </p:cNvSpPr>
          <p:nvPr/>
        </p:nvSpPr>
        <p:spPr bwMode="auto"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50" name="Rectangle 382"/>
          <p:cNvSpPr>
            <a:spLocks noChangeAspect="1" noChangeArrowheads="1"/>
          </p:cNvSpPr>
          <p:nvPr/>
        </p:nvSpPr>
        <p:spPr bwMode="auto"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Runtime heap (via </a:t>
            </a:r>
            <a:r>
              <a:rPr lang="en-US" sz="1400" dirty="0" err="1">
                <a:latin typeface="+mn-lt"/>
              </a:rPr>
              <a:t>malloc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51" name="Rectangle 383"/>
          <p:cNvSpPr>
            <a:spLocks noChangeAspect="1" noChangeArrowheads="1"/>
          </p:cNvSpPr>
          <p:nvPr/>
        </p:nvSpPr>
        <p:spPr bwMode="auto"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52" name="Rectangle 384"/>
          <p:cNvSpPr>
            <a:spLocks noChangeAspect="1" noChangeArrowheads="1"/>
          </p:cNvSpPr>
          <p:nvPr/>
        </p:nvSpPr>
        <p:spPr bwMode="auto"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Program text (.text)</a:t>
            </a:r>
          </a:p>
        </p:txBody>
      </p:sp>
      <p:sp>
        <p:nvSpPr>
          <p:cNvPr id="53" name="Rectangle 385"/>
          <p:cNvSpPr>
            <a:spLocks noChangeAspect="1" noChangeArrowheads="1"/>
          </p:cNvSpPr>
          <p:nvPr/>
        </p:nvSpPr>
        <p:spPr bwMode="auto"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Initialized data (.data)</a:t>
            </a:r>
          </a:p>
        </p:txBody>
      </p:sp>
      <p:sp>
        <p:nvSpPr>
          <p:cNvPr id="54" name="Rectangle 386"/>
          <p:cNvSpPr>
            <a:spLocks noChangeAspect="1" noChangeArrowheads="1"/>
          </p:cNvSpPr>
          <p:nvPr/>
        </p:nvSpPr>
        <p:spPr bwMode="auto"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Uninitialized data (.bss)</a:t>
            </a:r>
          </a:p>
        </p:txBody>
      </p:sp>
      <p:sp>
        <p:nvSpPr>
          <p:cNvPr id="55" name="Line 387"/>
          <p:cNvSpPr>
            <a:spLocks noChangeAspect="1" noChangeShapeType="1"/>
          </p:cNvSpPr>
          <p:nvPr/>
        </p:nvSpPr>
        <p:spPr bwMode="auto">
          <a:xfrm flipV="1">
            <a:off x="2540000" y="363378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Rectangle 388"/>
          <p:cNvSpPr>
            <a:spLocks noChangeAspect="1" noChangeArrowheads="1"/>
          </p:cNvSpPr>
          <p:nvPr/>
        </p:nvSpPr>
        <p:spPr bwMode="auto"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User stack</a:t>
            </a:r>
          </a:p>
        </p:txBody>
      </p:sp>
      <p:sp>
        <p:nvSpPr>
          <p:cNvPr id="57" name="Line 389"/>
          <p:cNvSpPr>
            <a:spLocks noChangeAspect="1" noChangeShapeType="1"/>
          </p:cNvSpPr>
          <p:nvPr/>
        </p:nvSpPr>
        <p:spPr bwMode="auto">
          <a:xfrm flipV="1">
            <a:off x="2551113" y="2297112"/>
            <a:ext cx="0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8" name="Line 390"/>
          <p:cNvSpPr>
            <a:spLocks noChangeAspect="1" noChangeShapeType="1"/>
          </p:cNvSpPr>
          <p:nvPr/>
        </p:nvSpPr>
        <p:spPr bwMode="auto">
          <a:xfrm>
            <a:off x="2560638" y="1773237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Rectangle 391"/>
          <p:cNvSpPr>
            <a:spLocks noChangeAspect="1" noChangeArrowheads="1"/>
          </p:cNvSpPr>
          <p:nvPr/>
        </p:nvSpPr>
        <p:spPr bwMode="auto"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60" name="Text Box 392"/>
          <p:cNvSpPr txBox="1">
            <a:spLocks noChangeAspect="1" noChangeArrowheads="1"/>
          </p:cNvSpPr>
          <p:nvPr/>
        </p:nvSpPr>
        <p:spPr bwMode="auto">
          <a:xfrm>
            <a:off x="1311368" y="5867400"/>
            <a:ext cx="27603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+mn-lt"/>
              </a:rPr>
              <a:t>0</a:t>
            </a:r>
          </a:p>
        </p:txBody>
      </p:sp>
      <p:sp>
        <p:nvSpPr>
          <p:cNvPr id="61" name="AutoShape 411"/>
          <p:cNvSpPr>
            <a:spLocks/>
          </p:cNvSpPr>
          <p:nvPr/>
        </p:nvSpPr>
        <p:spPr bwMode="auto">
          <a:xfrm>
            <a:off x="3746500" y="1439862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2" name="AutoShape 412"/>
          <p:cNvSpPr>
            <a:spLocks/>
          </p:cNvSpPr>
          <p:nvPr/>
        </p:nvSpPr>
        <p:spPr bwMode="auto">
          <a:xfrm>
            <a:off x="3746500" y="2659062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AutoShape 415"/>
          <p:cNvSpPr>
            <a:spLocks/>
          </p:cNvSpPr>
          <p:nvPr/>
        </p:nvSpPr>
        <p:spPr bwMode="auto">
          <a:xfrm>
            <a:off x="3746500" y="3967162"/>
            <a:ext cx="74613" cy="584200"/>
          </a:xfrm>
          <a:prstGeom prst="rightBrace">
            <a:avLst>
              <a:gd name="adj1" fmla="val 652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4" name="AutoShape 416"/>
          <p:cNvSpPr>
            <a:spLocks/>
          </p:cNvSpPr>
          <p:nvPr/>
        </p:nvSpPr>
        <p:spPr bwMode="auto">
          <a:xfrm>
            <a:off x="3746500" y="4576762"/>
            <a:ext cx="76200" cy="355600"/>
          </a:xfrm>
          <a:prstGeom prst="righ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5" name="AutoShape 417"/>
          <p:cNvSpPr>
            <a:spLocks/>
          </p:cNvSpPr>
          <p:nvPr/>
        </p:nvSpPr>
        <p:spPr bwMode="auto">
          <a:xfrm>
            <a:off x="3746500" y="4983162"/>
            <a:ext cx="76200" cy="6477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6" name="Text Box 420"/>
          <p:cNvSpPr txBox="1">
            <a:spLocks noChangeArrowheads="1"/>
          </p:cNvSpPr>
          <p:nvPr/>
        </p:nvSpPr>
        <p:spPr bwMode="auto">
          <a:xfrm>
            <a:off x="3822700" y="14383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67" name="Text Box 423"/>
          <p:cNvSpPr txBox="1">
            <a:spLocks noChangeArrowheads="1"/>
          </p:cNvSpPr>
          <p:nvPr/>
        </p:nvSpPr>
        <p:spPr bwMode="auto">
          <a:xfrm>
            <a:off x="205564" y="2430462"/>
            <a:ext cx="660436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  <a:latin typeface="+mn-lt"/>
              </a:rPr>
              <a:t>libc.so</a:t>
            </a:r>
          </a:p>
        </p:txBody>
      </p:sp>
      <p:sp>
        <p:nvSpPr>
          <p:cNvPr id="68" name="Rectangle 424"/>
          <p:cNvSpPr>
            <a:spLocks noChangeArrowheads="1"/>
          </p:cNvSpPr>
          <p:nvPr/>
        </p:nvSpPr>
        <p:spPr bwMode="auto"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.data</a:t>
            </a:r>
          </a:p>
        </p:txBody>
      </p:sp>
      <p:sp>
        <p:nvSpPr>
          <p:cNvPr id="69" name="Rectangle 425"/>
          <p:cNvSpPr>
            <a:spLocks noChangeArrowheads="1"/>
          </p:cNvSpPr>
          <p:nvPr/>
        </p:nvSpPr>
        <p:spPr bwMode="auto"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.text</a:t>
            </a:r>
          </a:p>
        </p:txBody>
      </p:sp>
      <p:sp>
        <p:nvSpPr>
          <p:cNvPr id="70" name="Line 428"/>
          <p:cNvSpPr>
            <a:spLocks noChangeShapeType="1"/>
          </p:cNvSpPr>
          <p:nvPr/>
        </p:nvSpPr>
        <p:spPr bwMode="auto">
          <a:xfrm>
            <a:off x="1003300" y="2811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1" name="Line 429"/>
          <p:cNvSpPr>
            <a:spLocks noChangeShapeType="1"/>
          </p:cNvSpPr>
          <p:nvPr/>
        </p:nvSpPr>
        <p:spPr bwMode="auto">
          <a:xfrm>
            <a:off x="1003300" y="31162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2" name="Text Box 430"/>
          <p:cNvSpPr txBox="1">
            <a:spLocks noChangeArrowheads="1"/>
          </p:cNvSpPr>
          <p:nvPr/>
        </p:nvSpPr>
        <p:spPr bwMode="auto">
          <a:xfrm>
            <a:off x="3822700" y="2809974"/>
            <a:ext cx="160473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Shared, file-backed</a:t>
            </a:r>
          </a:p>
        </p:txBody>
      </p:sp>
      <p:sp>
        <p:nvSpPr>
          <p:cNvPr id="73" name="Text Box 431"/>
          <p:cNvSpPr txBox="1">
            <a:spLocks noChangeArrowheads="1"/>
          </p:cNvSpPr>
          <p:nvPr/>
        </p:nvSpPr>
        <p:spPr bwMode="auto">
          <a:xfrm>
            <a:off x="3822700" y="41053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74" name="Text Box 432"/>
          <p:cNvSpPr txBox="1">
            <a:spLocks noChangeArrowheads="1"/>
          </p:cNvSpPr>
          <p:nvPr/>
        </p:nvSpPr>
        <p:spPr bwMode="auto">
          <a:xfrm>
            <a:off x="3822700" y="4562574"/>
            <a:ext cx="178446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demand-zero</a:t>
            </a:r>
          </a:p>
        </p:txBody>
      </p:sp>
      <p:sp>
        <p:nvSpPr>
          <p:cNvPr id="75" name="Text Box 434"/>
          <p:cNvSpPr txBox="1">
            <a:spLocks noChangeArrowheads="1"/>
          </p:cNvSpPr>
          <p:nvPr/>
        </p:nvSpPr>
        <p:spPr bwMode="auto">
          <a:xfrm>
            <a:off x="3822700" y="5172174"/>
            <a:ext cx="161935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i="1">
                <a:latin typeface="+mn-lt"/>
              </a:rPr>
              <a:t>Private, file-backed</a:t>
            </a:r>
          </a:p>
        </p:txBody>
      </p:sp>
      <p:sp>
        <p:nvSpPr>
          <p:cNvPr id="76" name="Text Box 435"/>
          <p:cNvSpPr txBox="1">
            <a:spLocks noChangeArrowheads="1"/>
          </p:cNvSpPr>
          <p:nvPr/>
        </p:nvSpPr>
        <p:spPr bwMode="auto">
          <a:xfrm>
            <a:off x="255988" y="4792662"/>
            <a:ext cx="573875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solidFill>
                  <a:schemeClr val="tx2"/>
                </a:solidFill>
                <a:latin typeface="+mn-lt"/>
              </a:rPr>
              <a:t>a.out</a:t>
            </a:r>
          </a:p>
        </p:txBody>
      </p:sp>
      <p:sp>
        <p:nvSpPr>
          <p:cNvPr id="77" name="Rectangle 436"/>
          <p:cNvSpPr>
            <a:spLocks noChangeArrowheads="1"/>
          </p:cNvSpPr>
          <p:nvPr/>
        </p:nvSpPr>
        <p:spPr bwMode="auto"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.data</a:t>
            </a:r>
          </a:p>
        </p:txBody>
      </p:sp>
      <p:sp>
        <p:nvSpPr>
          <p:cNvPr id="78" name="Rectangle 437"/>
          <p:cNvSpPr>
            <a:spLocks noChangeArrowheads="1"/>
          </p:cNvSpPr>
          <p:nvPr/>
        </p:nvSpPr>
        <p:spPr bwMode="auto"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.text</a:t>
            </a:r>
          </a:p>
        </p:txBody>
      </p:sp>
      <p:sp>
        <p:nvSpPr>
          <p:cNvPr id="79" name="Line 438"/>
          <p:cNvSpPr>
            <a:spLocks noChangeShapeType="1"/>
          </p:cNvSpPr>
          <p:nvPr/>
        </p:nvSpPr>
        <p:spPr bwMode="auto">
          <a:xfrm>
            <a:off x="1003300" y="51736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80" name="Line 439"/>
          <p:cNvSpPr>
            <a:spLocks noChangeShapeType="1"/>
          </p:cNvSpPr>
          <p:nvPr/>
        </p:nvSpPr>
        <p:spPr bwMode="auto">
          <a:xfrm>
            <a:off x="1003300" y="547846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More Shareable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places to identify shareable pages</a:t>
            </a:r>
          </a:p>
          <a:p>
            <a:pPr lvl="1"/>
            <a:r>
              <a:rPr lang="en-US" dirty="0"/>
              <a:t>Child create via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fork</a:t>
            </a:r>
          </a:p>
          <a:p>
            <a:pPr lvl="1"/>
            <a:r>
              <a:rPr lang="en-US" dirty="0"/>
              <a:t>Processes loading the same binary file</a:t>
            </a:r>
          </a:p>
          <a:p>
            <a:pPr lvl="2"/>
            <a:r>
              <a:rPr lang="en-US" dirty="0"/>
              <a:t>E.g., bash or python interpreters, web browsers, ...</a:t>
            </a:r>
          </a:p>
          <a:p>
            <a:pPr lvl="1"/>
            <a:r>
              <a:rPr lang="en-US" dirty="0"/>
              <a:t>Processes loading the same library file</a:t>
            </a:r>
          </a:p>
          <a:p>
            <a:r>
              <a:rPr lang="en-US" dirty="0"/>
              <a:t>What about others?</a:t>
            </a:r>
          </a:p>
          <a:p>
            <a:pPr lvl="1"/>
            <a:r>
              <a:rPr lang="en-US" dirty="0"/>
              <a:t>Kernel Same-Page Merging</a:t>
            </a:r>
          </a:p>
          <a:p>
            <a:pPr lvl="1"/>
            <a:r>
              <a:rPr lang="en-US" dirty="0"/>
              <a:t>OS scans through all of physical memory, looking for duplicate pages</a:t>
            </a:r>
          </a:p>
          <a:p>
            <a:pPr lvl="1"/>
            <a:r>
              <a:rPr lang="en-US" dirty="0"/>
              <a:t>When found, merge into single copy, marked as copy-on-write</a:t>
            </a:r>
          </a:p>
          <a:p>
            <a:pPr lvl="1"/>
            <a:r>
              <a:rPr lang="en-US" dirty="0"/>
              <a:t>Implemented in Linux kernel in 2009</a:t>
            </a:r>
          </a:p>
          <a:p>
            <a:pPr lvl="1"/>
            <a:r>
              <a:rPr lang="en-US" dirty="0"/>
              <a:t>Limited to pages marked as likely candidates</a:t>
            </a:r>
          </a:p>
          <a:p>
            <a:pPr lvl="1"/>
            <a:r>
              <a:rPr lang="en-US" dirty="0"/>
              <a:t>Especially useful when processor running many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470278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3497" y="434447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+mj-lt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PROT_READ, PROT_WRITE, PROT_EXEC, ...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 MAP_ANON, MAP_PRIVATE, MAP_SHARED, ...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Return 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63087" y="1833361"/>
            <a:ext cx="2656313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Page table 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(part of the process’ context)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 flipH="1">
            <a:off x="1404158" y="2552424"/>
            <a:ext cx="87086" cy="149570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404158" y="4048125"/>
            <a:ext cx="72944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2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47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11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2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47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34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14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82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14800" y="3371562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the Level 1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48236" y="3362037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2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53311" y="3352512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k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201527" y="1077721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Having multiple levels greatly reduces page table size</a:t>
            </a:r>
          </a:p>
        </p:txBody>
      </p:sp>
    </p:spTree>
    <p:extLst>
      <p:ext uri="{BB962C8B-B14F-4D97-AF65-F5344CB8AC3E}">
        <p14:creationId xmlns:p14="http://schemas.microsoft.com/office/powerpoint/2010/main" val="228531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1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48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048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6705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6629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(or address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>
                <a:latin typeface="Courier New" pitchFamily="49" charset="0"/>
              </a:rPr>
              <a:t>fd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1752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1260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963"/>
            <a:ext cx="9144000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Example: 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Copy Files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19600" y="2436812"/>
            <a:ext cx="4572000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driver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**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nl-NL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Check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required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line </a:t>
            </a:r>
            <a:r>
              <a:rPr lang="nl-NL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nl-NL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*/</a:t>
            </a:r>
            <a:endParaRPr lang="nl-NL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!= 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"usage: %s &lt;filename&gt;\n"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exit(0);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Copy input file to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stdout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Open(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[1], O_RDONLY, 0);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fstat(fd, &amp;stat);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stat.st_size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exit(0);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GB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1362075"/>
            <a:ext cx="8763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>
                <a:latin typeface="Calibri" pitchFamily="34" charset="0"/>
              </a:rPr>
              <a:t>Copying a file to </a:t>
            </a:r>
            <a:r>
              <a:rPr lang="en-GB" kern="0" dirty="0" err="1">
                <a:latin typeface="Courier New"/>
                <a:cs typeface="Courier New"/>
              </a:rPr>
              <a:t>stdout</a:t>
            </a:r>
            <a:r>
              <a:rPr lang="en-GB" kern="0" dirty="0">
                <a:latin typeface="Calibri" pitchFamily="34" charset="0"/>
              </a:rPr>
              <a:t> without transferring data to user space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This c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ode does</a:t>
            </a:r>
            <a:r>
              <a:rPr kumimoji="0" lang="en-GB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not meet our coding standards.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3318" y="2436812"/>
            <a:ext cx="3991482" cy="4116388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926492"/>
                </a:solidFill>
                <a:latin typeface="Courier New" charset="0"/>
                <a:ea typeface="Courier New" charset="0"/>
                <a:cs typeface="Courier New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Courier New" charset="0"/>
                <a:ea typeface="Courier New" charset="0"/>
                <a:cs typeface="Courier New" charset="0"/>
              </a:rPr>
              <a:t>mmapcopy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sz="1400" dirty="0">
                <a:solidFill>
                  <a:srgbClr val="CB2418"/>
                </a:solidFill>
                <a:latin typeface="Courier New" charset="0"/>
                <a:ea typeface="Courier New" charset="0"/>
                <a:cs typeface="Courier New" charset="0"/>
              </a:rPr>
              <a:t> to memory mapped area */</a:t>
            </a:r>
            <a:endParaRPr lang="en-US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a-DK" sz="1400" dirty="0" err="1">
                <a:solidFill>
                  <a:srgbClr val="2D961E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da-DK" sz="1400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bufp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da-DK" sz="14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bufp = mmap(</a:t>
            </a:r>
            <a:r>
              <a:rPr lang="da-DK" sz="1400" dirty="0">
                <a:solidFill>
                  <a:srgbClr val="2C9290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size, 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PROT_READ,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MAP_PRIVATE, </a:t>
            </a:r>
          </a:p>
          <a:p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nl-NL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nl-NL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0);</a:t>
            </a:r>
          </a:p>
          <a:p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write</a:t>
            </a:r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(STDOUT_FILENO, </a:t>
            </a:r>
          </a:p>
          <a:p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de-DE" sz="14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bufp</a:t>
            </a:r>
            <a:r>
              <a:rPr lang="de-DE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size);</a:t>
            </a:r>
          </a:p>
          <a:p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1400" dirty="0">
                <a:solidFill>
                  <a:srgbClr val="C200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is-I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6172200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1426" y="6183868"/>
            <a:ext cx="14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mmapcopy.c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Uses of </a:t>
            </a:r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big files</a:t>
            </a:r>
          </a:p>
          <a:p>
            <a:pPr lvl="1"/>
            <a:r>
              <a:rPr lang="en-US" dirty="0"/>
              <a:t>Uses paging mechanism to bring files into memory</a:t>
            </a:r>
          </a:p>
          <a:p>
            <a:r>
              <a:rPr lang="en-US" dirty="0"/>
              <a:t>Shared data structures</a:t>
            </a:r>
          </a:p>
          <a:p>
            <a:pPr lvl="1"/>
            <a:r>
              <a:rPr lang="en-US" dirty="0"/>
              <a:t>When call with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MAP_SHARED</a:t>
            </a:r>
            <a:r>
              <a:rPr lang="en-US" dirty="0"/>
              <a:t> flag</a:t>
            </a:r>
          </a:p>
          <a:p>
            <a:pPr lvl="2"/>
            <a:r>
              <a:rPr lang="en-US" dirty="0"/>
              <a:t>Multiple processes have access to same region of memory</a:t>
            </a:r>
          </a:p>
          <a:p>
            <a:pPr lvl="2"/>
            <a:r>
              <a:rPr lang="en-US" dirty="0"/>
              <a:t>Risky!</a:t>
            </a:r>
          </a:p>
          <a:p>
            <a:r>
              <a:rPr lang="en-US" dirty="0"/>
              <a:t>File-based data structures</a:t>
            </a:r>
          </a:p>
          <a:p>
            <a:pPr lvl="1"/>
            <a:r>
              <a:rPr lang="en-US" dirty="0"/>
              <a:t>E.g., database</a:t>
            </a:r>
          </a:p>
          <a:p>
            <a:pPr lvl="1"/>
            <a:r>
              <a:rPr lang="en-US" dirty="0"/>
              <a:t>Give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prot</a:t>
            </a:r>
            <a:r>
              <a:rPr lang="en-US" dirty="0"/>
              <a:t> argument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PROT_READ | PROT_WRITE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unmap</a:t>
            </a:r>
            <a:r>
              <a:rPr lang="en-US" dirty="0"/>
              <a:t> region, file will be updated via write-back</a:t>
            </a:r>
          </a:p>
          <a:p>
            <a:pPr lvl="1"/>
            <a:r>
              <a:rPr lang="en-US" dirty="0"/>
              <a:t>Can implement load from file / update / write back to file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3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 requires hardware support</a:t>
            </a:r>
          </a:p>
          <a:p>
            <a:pPr lvl="1"/>
            <a:r>
              <a:rPr lang="en-US" dirty="0"/>
              <a:t>Exception handling mechanism</a:t>
            </a:r>
          </a:p>
          <a:p>
            <a:pPr lvl="1"/>
            <a:r>
              <a:rPr lang="en-US" dirty="0"/>
              <a:t>TLB</a:t>
            </a:r>
          </a:p>
          <a:p>
            <a:pPr lvl="1"/>
            <a:r>
              <a:rPr lang="en-US" dirty="0"/>
              <a:t>Various control registers</a:t>
            </a:r>
          </a:p>
          <a:p>
            <a:r>
              <a:rPr lang="en-US" dirty="0"/>
              <a:t>VM requires OS support</a:t>
            </a:r>
          </a:p>
          <a:p>
            <a:pPr lvl="1"/>
            <a:r>
              <a:rPr lang="en-US" dirty="0"/>
              <a:t>Managing page tables</a:t>
            </a:r>
          </a:p>
          <a:p>
            <a:pPr lvl="1"/>
            <a:r>
              <a:rPr lang="en-US" dirty="0"/>
              <a:t>Implementing page replacement policies</a:t>
            </a:r>
          </a:p>
          <a:p>
            <a:pPr lvl="1"/>
            <a:r>
              <a:rPr lang="en-US" dirty="0"/>
              <a:t>Managing file system</a:t>
            </a:r>
          </a:p>
          <a:p>
            <a:r>
              <a:rPr lang="en-US" dirty="0"/>
              <a:t>VM enables many capabilities</a:t>
            </a:r>
          </a:p>
          <a:p>
            <a:pPr lvl="1"/>
            <a:r>
              <a:rPr lang="en-US" dirty="0"/>
              <a:t>Loading programs from memory</a:t>
            </a:r>
          </a:p>
          <a:p>
            <a:pPr lvl="1"/>
            <a:r>
              <a:rPr lang="en-US" dirty="0"/>
              <a:t>Forking processes</a:t>
            </a:r>
          </a:p>
          <a:p>
            <a:pPr lvl="1"/>
            <a:r>
              <a:rPr lang="en-US" dirty="0"/>
              <a:t>Providing memory protection</a:t>
            </a:r>
          </a:p>
        </p:txBody>
      </p:sp>
    </p:spTree>
    <p:extLst>
      <p:ext uri="{BB962C8B-B14F-4D97-AF65-F5344CB8AC3E}">
        <p14:creationId xmlns:p14="http://schemas.microsoft.com/office/powerpoint/2010/main" val="11378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Translation Lookaside Buffer (TLB)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1596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8746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5121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779758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504338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19780" y="383860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30787" y="35052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77996" y="4648200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49197" y="406976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11875" y="49906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77811" y="5750538"/>
            <a:ext cx="81803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Typically, a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TLB hit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eliminates the k memory accesses required to </a:t>
            </a:r>
            <a:r>
              <a:rPr lang="en-GB" kern="0" dirty="0">
                <a:latin typeface="Calibri" pitchFamily="34" charset="0"/>
              </a:rPr>
              <a:t>do a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page table lookup.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20574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4384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4384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01527" y="1286806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A small cache of page table entries with fast access by MMU </a:t>
            </a:r>
          </a:p>
        </p:txBody>
      </p:sp>
    </p:spTree>
    <p:extLst>
      <p:ext uri="{BB962C8B-B14F-4D97-AF65-F5344CB8AC3E}">
        <p14:creationId xmlns:p14="http://schemas.microsoft.com/office/powerpoint/2010/main" val="11734813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Associative Cache: Read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200" y="1344634"/>
            <a:ext cx="8699678" cy="5399600"/>
            <a:chOff x="76200" y="1344634"/>
            <a:chExt cx="8699678" cy="5399600"/>
          </a:xfrm>
        </p:grpSpPr>
        <p:sp>
          <p:nvSpPr>
            <p:cNvPr id="78" name="TextBox 77"/>
            <p:cNvSpPr txBox="1"/>
            <p:nvPr/>
          </p:nvSpPr>
          <p:spPr>
            <a:xfrm>
              <a:off x="3485097" y="6374902"/>
              <a:ext cx="383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 = 2</a:t>
              </a:r>
              <a:r>
                <a:rPr lang="en-US" sz="1800" baseline="30000" dirty="0">
                  <a:latin typeface="Calibri" pitchFamily="34" charset="0"/>
                </a:rPr>
                <a:t>b</a:t>
              </a:r>
              <a:r>
                <a:rPr lang="en-US" sz="1800" dirty="0">
                  <a:latin typeface="Calibri" pitchFamily="34" charset="0"/>
                </a:rPr>
                <a:t> bytes per cache block (the data)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200" y="1344634"/>
              <a:ext cx="8699678" cy="5132366"/>
              <a:chOff x="76200" y="1344634"/>
              <a:chExt cx="8699678" cy="5132366"/>
            </a:xfrm>
          </p:grpSpPr>
          <p:sp>
            <p:nvSpPr>
              <p:cNvPr id="8" name="AutoShape 16"/>
              <p:cNvSpPr>
                <a:spLocks/>
              </p:cNvSpPr>
              <p:nvPr/>
            </p:nvSpPr>
            <p:spPr bwMode="auto">
              <a:xfrm rot="5400000">
                <a:off x="3558235" y="-290401"/>
                <a:ext cx="228600" cy="4237334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grpSp>
            <p:nvGrpSpPr>
              <p:cNvPr id="3" name="Group 79"/>
              <p:cNvGrpSpPr/>
              <p:nvPr/>
            </p:nvGrpSpPr>
            <p:grpSpPr>
              <a:xfrm>
                <a:off x="1553867" y="2078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5" name="Straight Connector 44"/>
              <p:cNvCxnSpPr/>
              <p:nvPr/>
            </p:nvCxnSpPr>
            <p:spPr bwMode="auto">
              <a:xfrm>
                <a:off x="1782467" y="4019283"/>
                <a:ext cx="3875673" cy="10096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AutoShape 16"/>
              <p:cNvSpPr>
                <a:spLocks/>
              </p:cNvSpPr>
              <p:nvPr/>
            </p:nvSpPr>
            <p:spPr bwMode="auto">
              <a:xfrm>
                <a:off x="1172867" y="2067735"/>
                <a:ext cx="228600" cy="2732865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300213" y="1344634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E = 2</a:t>
                </a:r>
                <a:r>
                  <a:rPr lang="en-US" sz="1800" baseline="30000" dirty="0">
                    <a:latin typeface="Calibri" pitchFamily="34" charset="0"/>
                  </a:rPr>
                  <a:t>e</a:t>
                </a:r>
                <a:r>
                  <a:rPr lang="en-US" sz="1800" dirty="0">
                    <a:latin typeface="Calibri" pitchFamily="34" charset="0"/>
                  </a:rPr>
                  <a:t> lines per set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00" y="3244405"/>
                <a:ext cx="1122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S = 2</a:t>
                </a:r>
                <a:r>
                  <a:rPr lang="en-US" sz="1800" baseline="30000" dirty="0">
                    <a:latin typeface="Calibri" pitchFamily="34" charset="0"/>
                  </a:rPr>
                  <a:t>s</a:t>
                </a:r>
                <a:r>
                  <a:rPr lang="en-US" sz="1800" dirty="0">
                    <a:latin typeface="Calibri" pitchFamily="34" charset="0"/>
                  </a:rPr>
                  <a:t> sets</a:t>
                </a:r>
              </a:p>
            </p:txBody>
          </p:sp>
          <p:grpSp>
            <p:nvGrpSpPr>
              <p:cNvPr id="4" name="Group 80"/>
              <p:cNvGrpSpPr/>
              <p:nvPr/>
            </p:nvGrpSpPr>
            <p:grpSpPr>
              <a:xfrm>
                <a:off x="1553867" y="2647683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" name="Group 86"/>
              <p:cNvGrpSpPr/>
              <p:nvPr/>
            </p:nvGrpSpPr>
            <p:grpSpPr>
              <a:xfrm>
                <a:off x="1553867" y="3221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8" name="Rectangle 87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" name="Group 92"/>
              <p:cNvGrpSpPr/>
              <p:nvPr/>
            </p:nvGrpSpPr>
            <p:grpSpPr>
              <a:xfrm>
                <a:off x="1553867" y="42887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94" name="Rectangle 9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9" name="Trapezoid 98"/>
              <p:cNvSpPr/>
              <p:nvPr/>
            </p:nvSpPr>
            <p:spPr bwMode="auto">
              <a:xfrm>
                <a:off x="1619863" y="4709564"/>
                <a:ext cx="3523449" cy="865914"/>
              </a:xfrm>
              <a:prstGeom prst="trapezoid">
                <a:avLst>
                  <a:gd name="adj" fmla="val 14175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1619863" y="5575478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31181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3390712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3651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4565907" y="5689778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3924112" y="5689778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>
                <a:off x="4058263" y="5841384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2" name="Rectangle 71"/>
              <p:cNvSpPr/>
              <p:nvPr/>
            </p:nvSpPr>
            <p:spPr bwMode="auto">
              <a:xfrm>
                <a:off x="2215517" y="5689778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1746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90600" y="6107668"/>
                <a:ext cx="952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valid bit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 rot="5400000" flipH="1" flipV="1">
                <a:off x="1753394" y="6138001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7" name="AutoShape 16"/>
              <p:cNvSpPr>
                <a:spLocks/>
              </p:cNvSpPr>
              <p:nvPr/>
            </p:nvSpPr>
            <p:spPr bwMode="auto">
              <a:xfrm rot="16200000" flipV="1">
                <a:off x="3969184" y="5333467"/>
                <a:ext cx="228600" cy="1905000"/>
              </a:xfrm>
              <a:prstGeom prst="leftBrace">
                <a:avLst>
                  <a:gd name="adj1" fmla="val 13697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6337478" y="2853352"/>
                <a:ext cx="990600" cy="270848"/>
              </a:xfrm>
              <a:prstGeom prst="rect">
                <a:avLst/>
              </a:prstGeom>
              <a:solidFill>
                <a:srgbClr val="FF99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 bits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7328078" y="2853352"/>
                <a:ext cx="7620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s bits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8090078" y="2853352"/>
                <a:ext cx="6858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</a:rPr>
                  <a:t>b bits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248400" y="2513390"/>
                <a:ext cx="1810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Address of word:</a:t>
                </a:r>
              </a:p>
            </p:txBody>
          </p:sp>
          <p:sp>
            <p:nvSpPr>
              <p:cNvPr id="58" name="AutoShape 16"/>
              <p:cNvSpPr>
                <a:spLocks/>
              </p:cNvSpPr>
              <p:nvPr/>
            </p:nvSpPr>
            <p:spPr bwMode="auto">
              <a:xfrm rot="16200000" flipV="1">
                <a:off x="6718478" y="2822218"/>
                <a:ext cx="228600" cy="9905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60" name="AutoShape 16"/>
              <p:cNvSpPr>
                <a:spLocks/>
              </p:cNvSpPr>
              <p:nvPr/>
            </p:nvSpPr>
            <p:spPr bwMode="auto">
              <a:xfrm rot="16200000" flipV="1">
                <a:off x="7594779" y="2933702"/>
                <a:ext cx="228600" cy="7619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71" name="AutoShape 16"/>
              <p:cNvSpPr>
                <a:spLocks/>
              </p:cNvSpPr>
              <p:nvPr/>
            </p:nvSpPr>
            <p:spPr bwMode="auto">
              <a:xfrm rot="16200000" flipV="1">
                <a:off x="8280578" y="3009901"/>
                <a:ext cx="228600" cy="609600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594772" y="3365678"/>
                <a:ext cx="5057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CT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360273" y="3364468"/>
                <a:ext cx="705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latin typeface="Calibri" pitchFamily="34" charset="0"/>
                  </a:rPr>
                  <a:t>CI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index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025546" y="3365678"/>
                <a:ext cx="738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latin typeface="Calibri" pitchFamily="34" charset="0"/>
                  </a:rPr>
                  <a:t>CO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offset</a:t>
                </a:r>
              </a:p>
            </p:txBody>
          </p:sp>
          <p:cxnSp>
            <p:nvCxnSpPr>
              <p:cNvPr id="93" name="Shape 92"/>
              <p:cNvCxnSpPr>
                <a:stCxn id="80" idx="2"/>
                <a:endCxn id="94" idx="3"/>
              </p:cNvCxnSpPr>
              <p:nvPr/>
            </p:nvCxnSpPr>
            <p:spPr bwMode="auto">
              <a:xfrm rot="5400000">
                <a:off x="6489930" y="3312069"/>
                <a:ext cx="524242" cy="1921702"/>
              </a:xfrm>
              <a:prstGeom prst="bentConnector2">
                <a:avLst/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Elbow Connector 101"/>
              <p:cNvCxnSpPr>
                <a:stCxn id="81" idx="2"/>
                <a:endCxn id="67" idx="0"/>
              </p:cNvCxnSpPr>
              <p:nvPr/>
            </p:nvCxnSpPr>
            <p:spPr bwMode="auto">
              <a:xfrm rot="5400000">
                <a:off x="5252460" y="2547359"/>
                <a:ext cx="1677769" cy="4607068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Box 103"/>
              <p:cNvSpPr txBox="1"/>
              <p:nvPr/>
            </p:nvSpPr>
            <p:spPr>
              <a:xfrm>
                <a:off x="6468670" y="4912388"/>
                <a:ext cx="20152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</a:rPr>
                  <a:t>data begins at this offset</a:t>
                </a: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  <p:extLst>
      <p:ext uri="{BB962C8B-B14F-4D97-AF65-F5344CB8AC3E}">
        <p14:creationId xmlns:p14="http://schemas.microsoft.com/office/powerpoint/2010/main" val="204254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96225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Parameters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virtual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physical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</a:p>
          <a:p>
            <a:pPr lvl="1">
              <a:spcBef>
                <a:spcPts val="600"/>
              </a:spcBef>
            </a:pPr>
            <a:endParaRPr lang="en-US" baseline="30000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virtual address </a:t>
            </a:r>
            <a:r>
              <a:rPr lang="en-US" dirty="0"/>
              <a:t>(VA)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TLBI</a:t>
            </a:r>
            <a:r>
              <a:rPr lang="en-US" dirty="0"/>
              <a:t>: TLB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TLBT</a:t>
            </a:r>
            <a:r>
              <a:rPr lang="en-US" dirty="0"/>
              <a:t>: TLB tag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physical address </a:t>
            </a:r>
            <a:r>
              <a:rPr lang="en-US" dirty="0"/>
              <a:t>(PA)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CO</a:t>
            </a:r>
            <a:r>
              <a:rPr lang="en-US" dirty="0"/>
              <a:t>: Byte offset within cache line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CI:</a:t>
            </a:r>
            <a:r>
              <a:rPr lang="en-US" dirty="0"/>
              <a:t> Cache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CT</a:t>
            </a:r>
            <a:r>
              <a:rPr lang="en-US" dirty="0"/>
              <a:t>: Cache tag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95969" y="3505199"/>
            <a:ext cx="4195631" cy="1143001"/>
            <a:chOff x="4676817" y="4419600"/>
            <a:chExt cx="4195631" cy="114300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817" y="4419600"/>
              <a:ext cx="4195631" cy="903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86" y="5262652"/>
              <a:ext cx="3423811" cy="2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5340168" y="5431402"/>
            <a:ext cx="3614022" cy="1152781"/>
            <a:chOff x="5258426" y="5638800"/>
            <a:chExt cx="3614022" cy="1152781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426" y="5638800"/>
              <a:ext cx="3614022" cy="866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6477000"/>
              <a:ext cx="3131177" cy="314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8483" y="584537"/>
            <a:ext cx="4185389" cy="2632557"/>
          </a:xfrm>
          <a:prstGeom prst="rect">
            <a:avLst/>
          </a:prstGeom>
        </p:spPr>
      </p:pic>
      <p:sp>
        <p:nvSpPr>
          <p:cNvPr id="183" name="Rectangle 2"/>
          <p:cNvSpPr txBox="1">
            <a:spLocks noChangeArrowheads="1"/>
          </p:cNvSpPr>
          <p:nvPr/>
        </p:nvSpPr>
        <p:spPr bwMode="auto">
          <a:xfrm>
            <a:off x="5601390" y="4838922"/>
            <a:ext cx="3352800" cy="34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83000"/>
              </a:lnSpc>
              <a:spcBef>
                <a:spcPts val="120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b="0" kern="0" dirty="0"/>
              <a:t>(bits per field for our simple example)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memory system example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0647"/>
            <a:ext cx="730885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5827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14507</TotalTime>
  <Words>3855</Words>
  <Application>Microsoft Office PowerPoint</Application>
  <PresentationFormat>On-screen Show (4:3)</PresentationFormat>
  <Paragraphs>1957</Paragraphs>
  <Slides>43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ＭＳ Ｐゴシック</vt:lpstr>
      <vt:lpstr>Arial</vt:lpstr>
      <vt:lpstr>Arial Narrow</vt:lpstr>
      <vt:lpstr>Calibri</vt:lpstr>
      <vt:lpstr>Courier New</vt:lpstr>
      <vt:lpstr>Gill Sans</vt:lpstr>
      <vt:lpstr>msgothic</vt:lpstr>
      <vt:lpstr>Symbol</vt:lpstr>
      <vt:lpstr>Times New Roman</vt:lpstr>
      <vt:lpstr>Wingdings</vt:lpstr>
      <vt:lpstr>Wingdings 2</vt:lpstr>
      <vt:lpstr>template2007</vt:lpstr>
      <vt:lpstr>PowerPoint Presentation</vt:lpstr>
      <vt:lpstr>Virtual Memory: Systems  15-213/18-213/14-513/15-513: Introduction to Computer Systems  18th Lecture, October 25, 2018</vt:lpstr>
      <vt:lpstr>Review: Virtual Memory &amp; Physical Memory</vt:lpstr>
      <vt:lpstr>Translating with a k-level Page Table</vt:lpstr>
      <vt:lpstr>Translation Lookaside Buffer (TLB)</vt:lpstr>
      <vt:lpstr>Set Associative Cache: Read</vt:lpstr>
      <vt:lpstr>Review of Symbols</vt:lpstr>
      <vt:lpstr>Today  </vt:lpstr>
      <vt:lpstr>Simple Memory System Example</vt:lpstr>
      <vt:lpstr>Simple Memory System TLB</vt:lpstr>
      <vt:lpstr>Simple Memory System Page Table</vt:lpstr>
      <vt:lpstr>Simple Memory System Cache</vt:lpstr>
      <vt:lpstr>Address Translation Example</vt:lpstr>
      <vt:lpstr>Address Translation Example</vt:lpstr>
      <vt:lpstr>Address Translation Example: TLB/Cache Miss</vt:lpstr>
      <vt:lpstr>Address Translation Example: TLB/Cache Miss</vt:lpstr>
      <vt:lpstr>Virtual Memory Exam Question</vt:lpstr>
      <vt:lpstr>Quiz Time!</vt:lpstr>
      <vt:lpstr>Today  </vt:lpstr>
      <vt:lpstr>Intel Core i7 Memory System</vt:lpstr>
      <vt:lpstr>End-to-end Core i7 Address Translation</vt:lpstr>
      <vt:lpstr>Core i7 Level 1-3 Page Table Entries</vt:lpstr>
      <vt:lpstr>Core i7 Level 4 Page Table Entries</vt:lpstr>
      <vt:lpstr>Core i7 Page Table Translation</vt:lpstr>
      <vt:lpstr>Cute Trick for Speeding Up L1 Access</vt:lpstr>
      <vt:lpstr>Virtual Address Space of a Linux Process</vt:lpstr>
      <vt:lpstr>Linux Organizes VM as Collection of “Areas” </vt:lpstr>
      <vt:lpstr>Linux Page Fault Handling </vt:lpstr>
      <vt:lpstr>Today  </vt:lpstr>
      <vt:lpstr>Memory Mapping</vt:lpstr>
      <vt:lpstr>Review: Memory Management &amp; Protection </vt:lpstr>
      <vt:lpstr>Sharing Revisited: Shared Objects</vt:lpstr>
      <vt:lpstr>Sharing Revisited: Shared Objects</vt:lpstr>
      <vt:lpstr>Sharing Revisited:  Private Copy-on-write (COW) Objects</vt:lpstr>
      <vt:lpstr>Sharing Revisited:  Private Copy-on-write (COW) Objects</vt:lpstr>
      <vt:lpstr>The fork Function Revisited</vt:lpstr>
      <vt:lpstr>The execve Function Revisited</vt:lpstr>
      <vt:lpstr>Finding More Shareable Pages</vt:lpstr>
      <vt:lpstr>User-Level Memory Mapping</vt:lpstr>
      <vt:lpstr>User-Level Memory Mapping</vt:lpstr>
      <vt:lpstr>Example: Using mmap to Copy Files</vt:lpstr>
      <vt:lpstr>Some Uses of mmap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Phil Gibbons</cp:lastModifiedBy>
  <cp:revision>653</cp:revision>
  <cp:lastPrinted>2010-10-19T14:58:03Z</cp:lastPrinted>
  <dcterms:created xsi:type="dcterms:W3CDTF">2011-01-05T23:16:19Z</dcterms:created>
  <dcterms:modified xsi:type="dcterms:W3CDTF">2018-10-25T05:06:42Z</dcterms:modified>
</cp:coreProperties>
</file>