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66FF66"/>
    <a:srgbClr val="FF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B0D3-5252-44E0-9321-17EA73C0E163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79D2-491D-4878-8A55-0E0DADD410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B0D3-5252-44E0-9321-17EA73C0E163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79D2-491D-4878-8A55-0E0DADD41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B0D3-5252-44E0-9321-17EA73C0E163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79D2-491D-4878-8A55-0E0DADD41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B0D3-5252-44E0-9321-17EA73C0E163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79D2-491D-4878-8A55-0E0DADD41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B0D3-5252-44E0-9321-17EA73C0E163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92879D2-491D-4878-8A55-0E0DADD41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B0D3-5252-44E0-9321-17EA73C0E163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79D2-491D-4878-8A55-0E0DADD41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B0D3-5252-44E0-9321-17EA73C0E163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79D2-491D-4878-8A55-0E0DADD41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B0D3-5252-44E0-9321-17EA73C0E163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79D2-491D-4878-8A55-0E0DADD41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B0D3-5252-44E0-9321-17EA73C0E163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79D2-491D-4878-8A55-0E0DADD41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B0D3-5252-44E0-9321-17EA73C0E163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79D2-491D-4878-8A55-0E0DADD41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B0D3-5252-44E0-9321-17EA73C0E163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79D2-491D-4878-8A55-0E0DADD41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AB0B0D3-5252-44E0-9321-17EA73C0E163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92879D2-491D-4878-8A55-0E0DADD41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Business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funding for a project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create a business proposal</a:t>
            </a:r>
          </a:p>
          <a:p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group is already an established company</a:t>
            </a:r>
          </a:p>
          <a:p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proposal is for </a:t>
            </a:r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specific </a:t>
            </a:r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the company</a:t>
            </a:r>
            <a:endParaRPr lang="en-US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Huawei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 Create smart glasses like Google Glasses</a:t>
            </a:r>
          </a:p>
          <a:p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 all 6 sections listed previously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Decide what company you are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Choose the project your company needs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business proposal to seek funds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10 vocabulary words from Unit 8</a:t>
            </a:r>
          </a:p>
          <a:p>
            <a:pPr lvl="1">
              <a:buNone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Parts of a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>
              <a:buFont typeface="+mj-lt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Executive Summary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Milestones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 &amp; Solutions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Financial Projection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Calendar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important impression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Written version of your “elevator pitch”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Elevator Pitc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3200400"/>
            <a:ext cx="7035920" cy="2486025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introduction of your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team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Emphasize the main points. </a:t>
            </a:r>
            <a:r>
              <a:rPr lang="en-US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brief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are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luring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investors to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more,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explaining every detail.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 </a:t>
            </a:r>
            <a:r>
              <a:rPr lang="en-US" sz="2800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</a:t>
            </a:r>
            <a:r>
              <a:rPr lang="en-US" sz="2800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is your project interesting?</a:t>
            </a:r>
            <a:endParaRPr lang="en-US" sz="2800" dirty="0" smtClean="0">
              <a:solidFill>
                <a:srgbClr val="66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of Project </a:t>
            </a:r>
            <a:r>
              <a:rPr lang="en-US" sz="2800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</a:t>
            </a:r>
            <a:r>
              <a:rPr lang="en-US" sz="2800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Brief intro of project </a:t>
            </a:r>
            <a:br>
              <a:rPr lang="en-US" sz="2800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(Name &amp; Purpose)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</a:t>
            </a:r>
            <a:r>
              <a:rPr lang="en-US" sz="2800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</a:t>
            </a:r>
            <a:r>
              <a:rPr lang="en-US" sz="2800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Who &amp; What Responsibilities</a:t>
            </a:r>
          </a:p>
          <a:p>
            <a:pPr lvl="1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specific goal of this project?</a:t>
            </a:r>
          </a:p>
          <a:p>
            <a:pPr lvl="1"/>
            <a:r>
              <a:rPr lang="en-US" dirty="0" smtClean="0"/>
              <a:t>Not just to start a business</a:t>
            </a:r>
          </a:p>
          <a:p>
            <a:pPr lvl="1"/>
            <a:r>
              <a:rPr lang="en-US" dirty="0" smtClean="0"/>
              <a:t>Have a clear product &amp; </a:t>
            </a:r>
            <a:r>
              <a:rPr lang="en-US" dirty="0" smtClean="0"/>
              <a:t>target</a:t>
            </a:r>
          </a:p>
          <a:p>
            <a:pPr lvl="1"/>
            <a:r>
              <a:rPr lang="en-US" dirty="0" smtClean="0"/>
              <a:t>Should have at least 3 objectives</a:t>
            </a:r>
            <a:endParaRPr lang="en-US" dirty="0" smtClean="0"/>
          </a:p>
          <a:p>
            <a:pPr lvl="1">
              <a:buNone/>
            </a:pPr>
            <a:endParaRPr lang="en-US" sz="1100" dirty="0" smtClean="0"/>
          </a:p>
          <a:p>
            <a:pPr lvl="1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 Project Description </a:t>
            </a:r>
          </a:p>
          <a:p>
            <a:pPr lvl="2">
              <a:buNone/>
            </a:pPr>
            <a:r>
              <a:rPr lang="en-US" sz="2800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</a:t>
            </a:r>
            <a:r>
              <a:rPr lang="en-US" sz="2800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What is the purpose of the project?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Segmentation </a:t>
            </a:r>
          </a:p>
          <a:p>
            <a:pPr lvl="2">
              <a:buNone/>
            </a:pPr>
            <a:r>
              <a:rPr lang="en-US" sz="2800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</a:t>
            </a:r>
            <a:r>
              <a:rPr lang="en-US" sz="2800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Who is the target customer?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0916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list of things that </a:t>
            </a: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certainly be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accomplished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things that your team </a:t>
            </a: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hopes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accomplish</a:t>
            </a:r>
          </a:p>
          <a:p>
            <a:pPr lvl="1">
              <a:buNone/>
            </a:pP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  <a:p>
            <a:pPr lvl="1"/>
            <a:endParaRPr lang="en-US" sz="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 created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Trademark registered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Hiring sales staff</a:t>
            </a:r>
          </a:p>
          <a:p>
            <a:pPr lvl="1">
              <a:buNone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Problems &amp;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“If think there won’t be problems, then there will definitely be problems.”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 to predict any obstacles and possible fixes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Possible problems &amp; solutions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Competition – Who are they?</a:t>
            </a:r>
            <a:endParaRPr lang="en-US" sz="2800" dirty="0" smtClean="0">
              <a:solidFill>
                <a:srgbClr val="66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Financial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Expected income and expenses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a table of </a:t>
            </a:r>
            <a:r>
              <a:rPr lang="en-US" sz="2800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expenses &amp; income</a:t>
            </a:r>
            <a:endParaRPr lang="en-US" sz="2800" dirty="0" smtClean="0">
              <a:solidFill>
                <a:srgbClr val="66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all possible </a:t>
            </a:r>
            <a:r>
              <a:rPr lang="en-US" sz="2800" b="1" i="1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items &amp; services needed</a:t>
            </a:r>
            <a:endParaRPr lang="en-US" sz="2800" dirty="0" smtClean="0">
              <a:solidFill>
                <a:srgbClr val="66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</a:t>
            </a:r>
            <a:r>
              <a:rPr lang="en-US" sz="2800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possible </a:t>
            </a:r>
            <a:r>
              <a:rPr lang="en-US" sz="2800" b="1" i="1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streams of revenue </a:t>
            </a:r>
            <a:r>
              <a:rPr lang="en-US" sz="2800" i="1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i="1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sources of income</a:t>
            </a:r>
            <a:r>
              <a:rPr lang="en-US" sz="2800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3">
              <a:buFont typeface="Wingdings" pitchFamily="2" charset="2"/>
              <a:buChar char="Ø"/>
            </a:pPr>
            <a:r>
              <a:rPr lang="en-US" sz="2600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i.e. Sales, Advertisement, Donations, etc.</a:t>
            </a:r>
            <a:endParaRPr lang="en-US" sz="2600" dirty="0">
              <a:solidFill>
                <a:srgbClr val="66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show the schedule of the project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list of dates of when specific events </a:t>
            </a:r>
            <a:r>
              <a:rPr lang="en-US" b="1" i="1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should be </a:t>
            </a:r>
            <a:r>
              <a:rPr lang="en-US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accomplished</a:t>
            </a:r>
          </a:p>
          <a:p>
            <a:pPr lvl="1">
              <a:buNone/>
            </a:pP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  <a:p>
            <a:pPr lvl="1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1/02/2016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Recover from  New Year’s party</a:t>
            </a:r>
          </a:p>
          <a:p>
            <a:pPr lvl="1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2/14/2016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Buy lots of flowers for Valentine’s Day</a:t>
            </a:r>
          </a:p>
          <a:p>
            <a:pPr lvl="1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3/23/2016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Celebrate Spring Equinox</a:t>
            </a:r>
          </a:p>
          <a:p>
            <a:pPr lvl="1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11/11/2016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Find date for dinner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673</TotalTime>
  <Words>334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Business Proposal</vt:lpstr>
      <vt:lpstr>Key Parts of a Proposal</vt:lpstr>
      <vt:lpstr>1. Executive Summary</vt:lpstr>
      <vt:lpstr>1. Executive Summary</vt:lpstr>
      <vt:lpstr>2. Objectives</vt:lpstr>
      <vt:lpstr>3. Milestones</vt:lpstr>
      <vt:lpstr>4. Problems &amp; Solutions</vt:lpstr>
      <vt:lpstr>5. Financial Projection</vt:lpstr>
      <vt:lpstr>6. Calendar</vt:lpstr>
      <vt:lpstr>Assignment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Proposal</dc:title>
  <dc:creator>Owner</dc:creator>
  <cp:lastModifiedBy>Owner</cp:lastModifiedBy>
  <cp:revision>23</cp:revision>
  <dcterms:created xsi:type="dcterms:W3CDTF">2014-11-20T08:00:34Z</dcterms:created>
  <dcterms:modified xsi:type="dcterms:W3CDTF">2015-05-03T10:20:44Z</dcterms:modified>
</cp:coreProperties>
</file>