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3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2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1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74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13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7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FB8D3-9C5B-477C-A37C-8A734619549C}" type="datetimeFigureOut">
              <a:rPr lang="zh-CN" altLang="en-US" smtClean="0"/>
              <a:t>2015/9/13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0A1A5-2FDD-4F70-882C-FD09D324D0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tp://ftp.ss.pku.edu.c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8089" y="92054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PPT: </a:t>
            </a:r>
            <a:r>
              <a:rPr lang="en-US" altLang="zh-CN" sz="4000" dirty="0" smtClean="0">
                <a:hlinkClick r:id="rId2"/>
              </a:rPr>
              <a:t>FTP://ftp.ss.pku.edu.cn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 smtClean="0"/>
              <a:t>ID: student; PW: </a:t>
            </a:r>
            <a:r>
              <a:rPr lang="en-US" altLang="zh-CN" sz="4000" dirty="0" err="1" smtClean="0"/>
              <a:t>onlyforss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CN" sz="3000" dirty="0" err="1" smtClean="0">
                <a:solidFill>
                  <a:srgbClr val="FF0000"/>
                </a:solidFill>
              </a:rPr>
              <a:t>Phu</a:t>
            </a:r>
            <a:r>
              <a:rPr lang="en-US" altLang="zh-CN" sz="3000" dirty="0" smtClean="0">
                <a:solidFill>
                  <a:srgbClr val="FF0000"/>
                </a:solidFill>
              </a:rPr>
              <a:t> English QQ group(QQ</a:t>
            </a:r>
            <a:r>
              <a:rPr lang="zh-CN" altLang="en-US" sz="3000" dirty="0" smtClean="0">
                <a:solidFill>
                  <a:srgbClr val="FF0000"/>
                </a:solidFill>
              </a:rPr>
              <a:t>群</a:t>
            </a:r>
            <a:r>
              <a:rPr lang="en-US" altLang="zh-CN" sz="3000" dirty="0" smtClean="0">
                <a:solidFill>
                  <a:srgbClr val="FF0000"/>
                </a:solidFill>
              </a:rPr>
              <a:t>): 161569208</a:t>
            </a:r>
          </a:p>
          <a:p>
            <a:pPr algn="l"/>
            <a:r>
              <a:rPr lang="en-US" altLang="zh-CN" dirty="0" smtClean="0"/>
              <a:t>Teacher Assistant(</a:t>
            </a:r>
            <a:r>
              <a:rPr lang="zh-CN" altLang="en-US" dirty="0" smtClean="0"/>
              <a:t>助教</a:t>
            </a:r>
            <a:r>
              <a:rPr lang="en-US" altLang="zh-CN" dirty="0" smtClean="0"/>
              <a:t>): </a:t>
            </a:r>
            <a:r>
              <a:rPr lang="en-US" altLang="zh-CN" dirty="0" err="1" smtClean="0"/>
              <a:t>Biaoyue</a:t>
            </a:r>
            <a:r>
              <a:rPr lang="en-US" altLang="zh-CN" dirty="0" smtClean="0"/>
              <a:t> Wang(</a:t>
            </a:r>
            <a:r>
              <a:rPr lang="zh-CN" altLang="en-US" dirty="0" smtClean="0"/>
              <a:t>王标悦</a:t>
            </a:r>
            <a:r>
              <a:rPr lang="en-US" altLang="zh-CN" dirty="0" smtClean="0"/>
              <a:t>)</a:t>
            </a:r>
          </a:p>
          <a:p>
            <a:pPr algn="l"/>
            <a:r>
              <a:rPr lang="en-US" altLang="zh-CN" dirty="0" smtClean="0"/>
              <a:t>QQ/</a:t>
            </a:r>
            <a:r>
              <a:rPr lang="en-US" altLang="zh-CN" dirty="0" err="1" smtClean="0"/>
              <a:t>Weixin</a:t>
            </a:r>
            <a:r>
              <a:rPr lang="en-US" altLang="zh-CN" dirty="0" smtClean="0"/>
              <a:t>/Email: 8613230(@qq.com)</a:t>
            </a:r>
          </a:p>
          <a:p>
            <a:pPr algn="l"/>
            <a:r>
              <a:rPr lang="en-US" altLang="zh-CN" dirty="0" smtClean="0"/>
              <a:t>Tel: 15910531851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524000" y="5602310"/>
            <a:ext cx="640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英语免修：从今年开始显示免修，不再显示具体的分数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8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PPT: FTP://ftp.ss.pku.edu.cn ID: student; PW: onlyforss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PPT: FTP://ftp.ss.pku.edu.cn ID: student; PW: onlyforss</dc:title>
  <dc:creator>wangbiaoyue</dc:creator>
  <cp:lastModifiedBy>wangbiaoyue</cp:lastModifiedBy>
  <cp:revision>2</cp:revision>
  <dcterms:created xsi:type="dcterms:W3CDTF">2015-09-13T15:46:01Z</dcterms:created>
  <dcterms:modified xsi:type="dcterms:W3CDTF">2015-09-13T16:44:13Z</dcterms:modified>
</cp:coreProperties>
</file>