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1"/>
  </p:notes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1" d="100"/>
          <a:sy n="111" d="100"/>
        </p:scale>
        <p:origin x="6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90B99-9FEC-49D7-81C0-8184FCA67C1D}" type="datetimeFigureOut">
              <a:rPr lang="en-US" smtClean="0"/>
              <a:t>10/22/17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7345B-78DA-4696-8499-69E3DCE2EDF0}" type="slidenum">
              <a:rPr lang="en-US" smtClean="0"/>
              <a:t>‹#›</a:t>
            </a:fld>
            <a:endParaRPr lang="en-US"/>
          </a:p>
        </p:txBody>
      </p:sp>
    </p:spTree>
    <p:extLst>
      <p:ext uri="{BB962C8B-B14F-4D97-AF65-F5344CB8AC3E}">
        <p14:creationId xmlns:p14="http://schemas.microsoft.com/office/powerpoint/2010/main" val="235222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5C34EAC-4E8A-E942-BFB3-DB64CCB93911}" type="slidenum">
              <a:t>6</a:t>
            </a:fld>
            <a:endParaRPr kumimoji="1" lang="zh-CN" altLang="en-US"/>
          </a:p>
        </p:txBody>
      </p:sp>
    </p:spTree>
    <p:extLst>
      <p:ext uri="{BB962C8B-B14F-4D97-AF65-F5344CB8AC3E}">
        <p14:creationId xmlns:p14="http://schemas.microsoft.com/office/powerpoint/2010/main" val="3622141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5C34EAC-4E8A-E942-BFB3-DB64CCB93911}" type="slidenum">
              <a:t>7</a:t>
            </a:fld>
            <a:endParaRPr kumimoji="1" lang="zh-CN" altLang="en-US"/>
          </a:p>
        </p:txBody>
      </p:sp>
    </p:spTree>
    <p:extLst>
      <p:ext uri="{BB962C8B-B14F-4D97-AF65-F5344CB8AC3E}">
        <p14:creationId xmlns:p14="http://schemas.microsoft.com/office/powerpoint/2010/main" val="68805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10/22/17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10/22/17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793" y="882376"/>
            <a:ext cx="10628555" cy="2926080"/>
          </a:xfrm>
        </p:spPr>
        <p:txBody>
          <a:bodyPr/>
          <a:lstStyle/>
          <a:p>
            <a:r>
              <a:rPr lang="en-US" dirty="0"/>
              <a:t>YELP DATA challenge</a:t>
            </a:r>
          </a:p>
        </p:txBody>
      </p:sp>
      <p:sp>
        <p:nvSpPr>
          <p:cNvPr id="3" name="Subtitle 2"/>
          <p:cNvSpPr>
            <a:spLocks noGrp="1"/>
          </p:cNvSpPr>
          <p:nvPr>
            <p:ph type="subTitle" idx="1"/>
          </p:nvPr>
        </p:nvSpPr>
        <p:spPr/>
        <p:txBody>
          <a:bodyPr/>
          <a:lstStyle/>
          <a:p>
            <a:r>
              <a:rPr lang="en-US" dirty="0"/>
              <a:t>S</a:t>
            </a:r>
            <a:r>
              <a:rPr lang="en-US" altLang="zh-CN" dirty="0"/>
              <a:t>hiqing Chen, </a:t>
            </a:r>
            <a:r>
              <a:rPr lang="en-US" altLang="zh-CN" dirty="0" err="1"/>
              <a:t>Jahnavi</a:t>
            </a:r>
            <a:r>
              <a:rPr lang="en-US" altLang="zh-CN" dirty="0"/>
              <a:t> </a:t>
            </a:r>
            <a:r>
              <a:rPr lang="en-US" altLang="zh-CN" dirty="0" err="1"/>
              <a:t>Nadipi</a:t>
            </a:r>
            <a:r>
              <a:rPr lang="en-US" altLang="zh-CN" dirty="0"/>
              <a:t>, Wenliang Sun, </a:t>
            </a:r>
            <a:r>
              <a:rPr lang="en-US" altLang="zh-CN" dirty="0" err="1"/>
              <a:t>Jiaru</a:t>
            </a:r>
            <a:r>
              <a:rPr lang="en-US" altLang="zh-CN" dirty="0"/>
              <a:t> Zhu</a:t>
            </a:r>
            <a:endParaRPr lang="en-US" dirty="0"/>
          </a:p>
          <a:p>
            <a:endParaRPr lang="en-US" dirty="0"/>
          </a:p>
        </p:txBody>
      </p:sp>
    </p:spTree>
    <p:extLst>
      <p:ext uri="{BB962C8B-B14F-4D97-AF65-F5344CB8AC3E}">
        <p14:creationId xmlns:p14="http://schemas.microsoft.com/office/powerpoint/2010/main" val="192797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1143000" y="1965960"/>
            <a:ext cx="9872871" cy="4038600"/>
          </a:xfrm>
        </p:spPr>
        <p:txBody>
          <a:bodyPr>
            <a:normAutofit lnSpcReduction="10000"/>
          </a:bodyPr>
          <a:lstStyle/>
          <a:p>
            <a:r>
              <a:rPr lang="en-US" sz="2400" dirty="0" smtClean="0"/>
              <a:t>Suppose you graduated from Penn State, and want to start a local business because you are prohibited to type codes out of the classes. </a:t>
            </a:r>
          </a:p>
          <a:p>
            <a:r>
              <a:rPr lang="en-US" sz="2400" dirty="0" smtClean="0"/>
              <a:t>Then, what kind of business? A barber shop? A restaurant? A pub? A café de nerd??.......</a:t>
            </a:r>
          </a:p>
          <a:p>
            <a:r>
              <a:rPr lang="en-US" sz="2400" dirty="0" smtClean="0"/>
              <a:t>OK, you decided to open a restaurant. What cuisine? American? Indian? Chinese? Rubbish food??......</a:t>
            </a:r>
          </a:p>
          <a:p>
            <a:r>
              <a:rPr lang="en-US" sz="2400" dirty="0" smtClean="0"/>
              <a:t>You will just have too many questions to ask….</a:t>
            </a:r>
            <a:endParaRPr lang="en-US" dirty="0" smtClean="0"/>
          </a:p>
          <a:p>
            <a:r>
              <a:rPr lang="en-US" sz="2800" b="1" dirty="0" smtClean="0"/>
              <a:t>BUT you have us!!! Our goal is to find a trend from the YELP dataset for the businesses that are gaining more popularity than others.</a:t>
            </a:r>
          </a:p>
        </p:txBody>
      </p:sp>
    </p:spTree>
    <p:extLst>
      <p:ext uri="{BB962C8B-B14F-4D97-AF65-F5344CB8AC3E}">
        <p14:creationId xmlns:p14="http://schemas.microsoft.com/office/powerpoint/2010/main" val="32450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Related Work</a:t>
            </a:r>
            <a:endParaRPr lang="en-US" b="1" dirty="0"/>
          </a:p>
        </p:txBody>
      </p:sp>
      <p:sp>
        <p:nvSpPr>
          <p:cNvPr id="3" name="Content Placeholder 2"/>
          <p:cNvSpPr>
            <a:spLocks noGrp="1"/>
          </p:cNvSpPr>
          <p:nvPr>
            <p:ph idx="1"/>
          </p:nvPr>
        </p:nvSpPr>
        <p:spPr/>
        <p:txBody>
          <a:bodyPr>
            <a:normAutofit/>
          </a:bodyPr>
          <a:lstStyle/>
          <a:p>
            <a:r>
              <a:rPr lang="en-US" dirty="0"/>
              <a:t>1. https://courses.cs.washington.edu/courses/cse544/13sp/final-projects/p09-tingtinz.pdf(visualize some user and business behaviors</a:t>
            </a:r>
            <a:r>
              <a:rPr lang="en-US" dirty="0" smtClean="0"/>
              <a:t>)</a:t>
            </a:r>
          </a:p>
          <a:p>
            <a:r>
              <a:rPr lang="en-US" dirty="0" smtClean="0"/>
              <a:t>2.https</a:t>
            </a:r>
            <a:r>
              <a:rPr lang="en-US" dirty="0"/>
              <a:t>://pdfs.semanticscholar.org/130e/cc92626b32b89a27dbcda7357cd4b18abdc5.pdf(predict a business star</a:t>
            </a:r>
            <a:r>
              <a:rPr lang="en-US" dirty="0" smtClean="0"/>
              <a:t>)</a:t>
            </a:r>
          </a:p>
          <a:p>
            <a:r>
              <a:rPr lang="en-US" altLang="zh-CN" dirty="0" smtClean="0"/>
              <a:t>3</a:t>
            </a:r>
            <a:r>
              <a:rPr lang="en-US" dirty="0" smtClean="0"/>
              <a:t>.https</a:t>
            </a:r>
            <a:r>
              <a:rPr lang="en-US" dirty="0"/>
              <a:t>://www.researchgate.net/publication/303331726_Yelp_Dataset_Challenge_Review_Rating_Prediction(review rating prediction)</a:t>
            </a:r>
          </a:p>
          <a:p>
            <a:r>
              <a:rPr lang="en-US" altLang="zh-CN" dirty="0"/>
              <a:t>4. https://cseweb.ucsd.edu/~jmcauley/cse190/reports/sp15/003.pdf(using text mining to predict rating</a:t>
            </a:r>
            <a:r>
              <a:rPr lang="en-US" altLang="zh-CN" dirty="0"/>
              <a:t>)</a:t>
            </a:r>
          </a:p>
          <a:p>
            <a:r>
              <a:rPr lang="en-US" altLang="zh-CN" dirty="0"/>
              <a:t>5. http://people.hbs.edu/mluca/Yelp.pdf(how online customer review affect restaurant demand</a:t>
            </a:r>
            <a:r>
              <a:rPr lang="en-US" altLang="zh-CN" dirty="0"/>
              <a:t>)</a:t>
            </a:r>
          </a:p>
          <a:p>
            <a:endParaRPr lang="en-US" altLang="zh-CN" dirty="0"/>
          </a:p>
          <a:p>
            <a:endParaRPr lang="en-US" dirty="0"/>
          </a:p>
        </p:txBody>
      </p:sp>
    </p:spTree>
    <p:extLst>
      <p:ext uri="{BB962C8B-B14F-4D97-AF65-F5344CB8AC3E}">
        <p14:creationId xmlns:p14="http://schemas.microsoft.com/office/powerpoint/2010/main" val="407562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Description</a:t>
            </a:r>
            <a:endParaRPr lang="en-US" b="1" dirty="0"/>
          </a:p>
        </p:txBody>
      </p:sp>
      <p:sp>
        <p:nvSpPr>
          <p:cNvPr id="3" name="Content Placeholder 2"/>
          <p:cNvSpPr>
            <a:spLocks noGrp="1"/>
          </p:cNvSpPr>
          <p:nvPr>
            <p:ph idx="1"/>
          </p:nvPr>
        </p:nvSpPr>
        <p:spPr/>
        <p:txBody>
          <a:bodyPr>
            <a:normAutofit/>
          </a:bodyPr>
          <a:lstStyle/>
          <a:p>
            <a:pPr marL="45720" indent="0">
              <a:buNone/>
            </a:pPr>
            <a:r>
              <a:rPr lang="en-US" sz="2400" dirty="0" smtClean="0"/>
              <a:t>Data mining can be very useful to help people decide. Especially when your resources are very limited, and you have to maximize the efficiency of your investments. Thus, our analyzed data results can greatly increase the probability that your investment of time and money will be well justified.</a:t>
            </a:r>
          </a:p>
          <a:p>
            <a:pPr marL="45720" indent="0">
              <a:buNone/>
            </a:pPr>
            <a:r>
              <a:rPr lang="en-US" sz="2400" dirty="0" smtClean="0"/>
              <a:t>The first assumption in this project is to make a direct connection between the success of your business and the popularity of your business. Success is defined as both being profitable and being recognized. Popularity is defined as a numerical score that the larger the absolute value the more significant in the trend of popularity, and positive numbers mean increasing popularity while negative numbers mean decreasing popularity. We will define more details in the project later on.</a:t>
            </a:r>
            <a:endParaRPr lang="en-US" sz="2400" dirty="0"/>
          </a:p>
        </p:txBody>
      </p:sp>
    </p:spTree>
    <p:extLst>
      <p:ext uri="{BB962C8B-B14F-4D97-AF65-F5344CB8AC3E}">
        <p14:creationId xmlns:p14="http://schemas.microsoft.com/office/powerpoint/2010/main" val="121086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a:r>
            <a:r>
              <a:rPr lang="en-US" b="1" dirty="0" smtClean="0"/>
              <a:t>Analysis</a:t>
            </a:r>
            <a:endParaRPr lang="en-US" b="1" dirty="0"/>
          </a:p>
        </p:txBody>
      </p:sp>
      <p:sp>
        <p:nvSpPr>
          <p:cNvPr id="3" name="Content Placeholder 2"/>
          <p:cNvSpPr>
            <a:spLocks noGrp="1"/>
          </p:cNvSpPr>
          <p:nvPr>
            <p:ph idx="1"/>
          </p:nvPr>
        </p:nvSpPr>
        <p:spPr/>
        <p:txBody>
          <a:bodyPr/>
          <a:lstStyle/>
          <a:p>
            <a:r>
              <a:rPr lang="en-US" dirty="0" smtClean="0"/>
              <a:t>First of all, we need lots of data. As we are looking for a trend in the dataset, we would pull past datasets too. On the official yelp data challenge website, only the current dataset can be downloaded, but we found some </a:t>
            </a:r>
            <a:r>
              <a:rPr lang="en-US" dirty="0" err="1" smtClean="0"/>
              <a:t>Github</a:t>
            </a:r>
            <a:r>
              <a:rPr lang="en-US" dirty="0" smtClean="0"/>
              <a:t> posts that contain past datasets. At least 5 datasets that are 6 months older than the previous are required in this project.</a:t>
            </a:r>
          </a:p>
          <a:p>
            <a:r>
              <a:rPr lang="en-US" dirty="0" smtClean="0"/>
              <a:t>Secondly, once we get the datasets, and we prefer the JSON format, we will research all the attributes as well as the structure of the datasets.</a:t>
            </a:r>
          </a:p>
          <a:p>
            <a:r>
              <a:rPr lang="en-US" dirty="0" smtClean="0"/>
              <a:t>Thirdly, we will analyze the attributes, and perform a supervised machine learning to find the weights of features that are related to the trend of popularity.</a:t>
            </a:r>
          </a:p>
          <a:p>
            <a:r>
              <a:rPr lang="en-US" dirty="0" smtClean="0"/>
              <a:t>Finally, the decision making will be fine tuned based on a local survey to the popular business. A ROC curve will also be analyzed to improve the accuracy. </a:t>
            </a:r>
            <a:endParaRPr lang="en-US" dirty="0"/>
          </a:p>
        </p:txBody>
      </p:sp>
    </p:spTree>
    <p:extLst>
      <p:ext uri="{BB962C8B-B14F-4D97-AF65-F5344CB8AC3E}">
        <p14:creationId xmlns:p14="http://schemas.microsoft.com/office/powerpoint/2010/main" val="322746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12571" y="0"/>
            <a:ext cx="6966857" cy="955819"/>
          </a:xfrm>
        </p:spPr>
        <p:txBody>
          <a:bodyPr>
            <a:normAutofit fontScale="90000"/>
          </a:bodyPr>
          <a:lstStyle/>
          <a:p>
            <a:r>
              <a:rPr kumimoji="1" lang="en-US" altLang="zh-CN"/>
              <a:t>Initial ideas</a:t>
            </a:r>
            <a:endParaRPr kumimoji="1" lang="zh-CN" altLang="en-US"/>
          </a:p>
        </p:txBody>
      </p:sp>
      <p:pic>
        <p:nvPicPr>
          <p:cNvPr id="8" name="图片 7"/>
          <p:cNvPicPr>
            <a:picLocks noChangeAspect="1"/>
          </p:cNvPicPr>
          <p:nvPr/>
        </p:nvPicPr>
        <p:blipFill>
          <a:blip r:embed="rId3"/>
          <a:stretch>
            <a:fillRect/>
          </a:stretch>
        </p:blipFill>
        <p:spPr>
          <a:xfrm>
            <a:off x="38100" y="1808761"/>
            <a:ext cx="12153900" cy="4000500"/>
          </a:xfrm>
          <a:prstGeom prst="rect">
            <a:avLst/>
          </a:prstGeom>
        </p:spPr>
      </p:pic>
    </p:spTree>
    <p:extLst>
      <p:ext uri="{BB962C8B-B14F-4D97-AF65-F5344CB8AC3E}">
        <p14:creationId xmlns:p14="http://schemas.microsoft.com/office/powerpoint/2010/main" val="152372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12571" y="0"/>
            <a:ext cx="6966857" cy="955819"/>
          </a:xfrm>
        </p:spPr>
        <p:txBody>
          <a:bodyPr>
            <a:normAutofit fontScale="90000"/>
          </a:bodyPr>
          <a:lstStyle/>
          <a:p>
            <a:r>
              <a:rPr kumimoji="1" lang="en-US" altLang="zh-CN"/>
              <a:t>Data</a:t>
            </a:r>
            <a:r>
              <a:rPr kumimoji="1" lang="zh-CN" altLang="en-US"/>
              <a:t> </a:t>
            </a:r>
            <a:r>
              <a:rPr kumimoji="1" lang="en-US" altLang="zh-CN"/>
              <a:t>Propressing</a:t>
            </a:r>
            <a:endParaRPr kumimoji="1" lang="zh-CN" altLang="en-US"/>
          </a:p>
        </p:txBody>
      </p:sp>
      <p:sp>
        <p:nvSpPr>
          <p:cNvPr id="6" name="标题 1"/>
          <p:cNvSpPr txBox="1">
            <a:spLocks/>
          </p:cNvSpPr>
          <p:nvPr/>
        </p:nvSpPr>
        <p:spPr>
          <a:xfrm>
            <a:off x="-1005630" y="1188732"/>
            <a:ext cx="6592785" cy="568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kumimoji="1" lang="zh-CN" altLang="en-US" sz="3600"/>
          </a:p>
        </p:txBody>
      </p:sp>
      <p:sp>
        <p:nvSpPr>
          <p:cNvPr id="20" name="标题 1"/>
          <p:cNvSpPr txBox="1">
            <a:spLocks/>
          </p:cNvSpPr>
          <p:nvPr/>
        </p:nvSpPr>
        <p:spPr>
          <a:xfrm>
            <a:off x="-1177637" y="1151906"/>
            <a:ext cx="6592785" cy="568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kumimoji="1" lang="zh-CN" altLang="en-US" sz="3600"/>
          </a:p>
        </p:txBody>
      </p:sp>
      <p:sp>
        <p:nvSpPr>
          <p:cNvPr id="15" name="文本框 14"/>
          <p:cNvSpPr txBox="1"/>
          <p:nvPr/>
        </p:nvSpPr>
        <p:spPr>
          <a:xfrm>
            <a:off x="3863592" y="1188732"/>
            <a:ext cx="3286406" cy="2585323"/>
          </a:xfrm>
          <a:prstGeom prst="rect">
            <a:avLst/>
          </a:prstGeom>
          <a:noFill/>
        </p:spPr>
        <p:txBody>
          <a:bodyPr wrap="square" rtlCol="0">
            <a:spAutoFit/>
          </a:bodyPr>
          <a:lstStyle/>
          <a:p>
            <a:r>
              <a:rPr kumimoji="1" lang="en-US" altLang="zh-CN"/>
              <a:t>Propressing</a:t>
            </a:r>
            <a:r>
              <a:rPr kumimoji="1" lang="zh-CN" altLang="en-US"/>
              <a:t> </a:t>
            </a:r>
            <a:r>
              <a:rPr kumimoji="1" lang="en-US" altLang="zh-CN"/>
              <a:t>Methods:</a:t>
            </a:r>
          </a:p>
          <a:p>
            <a:r>
              <a:rPr lang="en-US" altLang="zh-CN"/>
              <a:t>(1)Aggregation</a:t>
            </a:r>
            <a:endParaRPr lang="en-US" altLang="zh-CN">
              <a:latin typeface="Wingdings" charset="2"/>
            </a:endParaRPr>
          </a:p>
          <a:p>
            <a:r>
              <a:rPr lang="en-US" altLang="zh-CN"/>
              <a:t>(2)Sampling</a:t>
            </a:r>
            <a:br>
              <a:rPr lang="en-US" altLang="zh-CN"/>
            </a:br>
            <a:r>
              <a:rPr lang="en-US" altLang="zh-CN"/>
              <a:t>(3)Dimensionality Reduction</a:t>
            </a:r>
            <a:br>
              <a:rPr lang="en-US" altLang="zh-CN"/>
            </a:br>
            <a:r>
              <a:rPr lang="en-US" altLang="zh-CN"/>
              <a:t>(4)Feature subset selection</a:t>
            </a:r>
            <a:br>
              <a:rPr lang="en-US" altLang="zh-CN"/>
            </a:br>
            <a:r>
              <a:rPr lang="en-US" altLang="zh-CN"/>
              <a:t>(5)Feature creation</a:t>
            </a:r>
            <a:br>
              <a:rPr lang="en-US" altLang="zh-CN"/>
            </a:br>
            <a:r>
              <a:rPr lang="en-US" altLang="zh-CN"/>
              <a:t>(6)Discretization&amp;Binarization (7)Attribute Transformation </a:t>
            </a:r>
            <a:endParaRPr lang="en-US" altLang="zh-CN">
              <a:effectLst/>
            </a:endParaRPr>
          </a:p>
          <a:p>
            <a:endParaRPr kumimoji="1" lang="zh-CN" altLang="en-US"/>
          </a:p>
        </p:txBody>
      </p:sp>
      <p:sp>
        <p:nvSpPr>
          <p:cNvPr id="16" name="文本框 15"/>
          <p:cNvSpPr txBox="1"/>
          <p:nvPr/>
        </p:nvSpPr>
        <p:spPr>
          <a:xfrm>
            <a:off x="557213" y="1216745"/>
            <a:ext cx="2294783" cy="2031325"/>
          </a:xfrm>
          <a:prstGeom prst="rect">
            <a:avLst/>
          </a:prstGeom>
          <a:noFill/>
        </p:spPr>
        <p:txBody>
          <a:bodyPr wrap="square" rtlCol="0">
            <a:spAutoFit/>
          </a:bodyPr>
          <a:lstStyle/>
          <a:p>
            <a:r>
              <a:rPr kumimoji="1" lang="en-US" altLang="zh-CN"/>
              <a:t>Data</a:t>
            </a:r>
            <a:r>
              <a:rPr kumimoji="1" lang="zh-CN" altLang="en-US"/>
              <a:t> </a:t>
            </a:r>
            <a:r>
              <a:rPr kumimoji="1" lang="en-US" altLang="zh-CN"/>
              <a:t>From Yelp:</a:t>
            </a:r>
            <a:r>
              <a:rPr lang="en-US" altLang="zh-CN"/>
              <a:t> (1)Noise </a:t>
            </a:r>
          </a:p>
          <a:p>
            <a:r>
              <a:rPr lang="en-US" altLang="zh-CN"/>
              <a:t>(2)Outliers </a:t>
            </a:r>
          </a:p>
          <a:p>
            <a:r>
              <a:rPr lang="en-US" altLang="zh-CN"/>
              <a:t>(3)Missing</a:t>
            </a:r>
            <a:r>
              <a:rPr lang="zh-CN" altLang="en-US"/>
              <a:t> </a:t>
            </a:r>
            <a:r>
              <a:rPr lang="en-US" altLang="zh-CN"/>
              <a:t>values</a:t>
            </a:r>
          </a:p>
          <a:p>
            <a:r>
              <a:rPr lang="en-US" altLang="zh-CN"/>
              <a:t>(4)inconsistent values </a:t>
            </a:r>
          </a:p>
          <a:p>
            <a:r>
              <a:rPr lang="en-US" altLang="zh-CN"/>
              <a:t>(5)Duplicate data </a:t>
            </a:r>
            <a:endParaRPr lang="en-US" altLang="zh-CN">
              <a:effectLst/>
            </a:endParaRPr>
          </a:p>
          <a:p>
            <a:endParaRPr kumimoji="1" lang="zh-CN" altLang="en-US"/>
          </a:p>
        </p:txBody>
      </p:sp>
      <p:cxnSp>
        <p:nvCxnSpPr>
          <p:cNvPr id="5" name="直线箭头连接符 4"/>
          <p:cNvCxnSpPr>
            <a:stCxn id="16" idx="3"/>
          </p:cNvCxnSpPr>
          <p:nvPr/>
        </p:nvCxnSpPr>
        <p:spPr>
          <a:xfrm flipV="1">
            <a:off x="2851996" y="2228850"/>
            <a:ext cx="1011596" cy="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73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1299" y="609600"/>
            <a:ext cx="6225110" cy="5543574"/>
          </a:xfrm>
        </p:spPr>
      </p:pic>
      <p:pic>
        <p:nvPicPr>
          <p:cNvPr id="5" name="Picture 4"/>
          <p:cNvPicPr>
            <a:picLocks noChangeAspect="1"/>
          </p:cNvPicPr>
          <p:nvPr/>
        </p:nvPicPr>
        <p:blipFill>
          <a:blip r:embed="rId3"/>
          <a:stretch>
            <a:fillRect/>
          </a:stretch>
        </p:blipFill>
        <p:spPr>
          <a:xfrm>
            <a:off x="445111" y="1750621"/>
            <a:ext cx="4915765" cy="4278661"/>
          </a:xfrm>
          <a:prstGeom prst="rect">
            <a:avLst/>
          </a:prstGeom>
        </p:spPr>
      </p:pic>
    </p:spTree>
    <p:extLst>
      <p:ext uri="{BB962C8B-B14F-4D97-AF65-F5344CB8AC3E}">
        <p14:creationId xmlns:p14="http://schemas.microsoft.com/office/powerpoint/2010/main" val="153913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Timeline</a:t>
            </a:r>
            <a:endParaRPr lang="en-US" b="1" dirty="0"/>
          </a:p>
        </p:txBody>
      </p:sp>
      <p:sp>
        <p:nvSpPr>
          <p:cNvPr id="3" name="Content Placeholder 2"/>
          <p:cNvSpPr>
            <a:spLocks noGrp="1"/>
          </p:cNvSpPr>
          <p:nvPr>
            <p:ph idx="1"/>
          </p:nvPr>
        </p:nvSpPr>
        <p:spPr/>
        <p:txBody>
          <a:bodyPr/>
          <a:lstStyle/>
          <a:p>
            <a:r>
              <a:rPr lang="en-US" dirty="0" smtClean="0"/>
              <a:t>Week 0 -1: Pull datasets, and analyze the attributes.</a:t>
            </a:r>
          </a:p>
          <a:p>
            <a:r>
              <a:rPr lang="en-US" dirty="0" smtClean="0"/>
              <a:t>Week 2-3: Research the appropriate data mining algorithms as well as the best machine learning methods for our project.</a:t>
            </a:r>
          </a:p>
          <a:p>
            <a:r>
              <a:rPr lang="en-US" dirty="0" smtClean="0"/>
              <a:t>Week 4: Progress report and team binding meetings.</a:t>
            </a:r>
          </a:p>
          <a:p>
            <a:r>
              <a:rPr lang="en-US" dirty="0" smtClean="0"/>
              <a:t>Week 5-6: Run algorithms on datasets multiple times. Change </a:t>
            </a:r>
            <a:r>
              <a:rPr lang="en-US" dirty="0"/>
              <a:t>the granularity of </a:t>
            </a:r>
            <a:r>
              <a:rPr lang="en-US" dirty="0" smtClean="0"/>
              <a:t>the supervised machine learning, and tune to the best results possible before surveying.</a:t>
            </a:r>
          </a:p>
          <a:p>
            <a:r>
              <a:rPr lang="en-US" dirty="0" smtClean="0"/>
              <a:t>Week 7-8: Perform a local survey on popular businesses, and further tune the threshold to meet the best accuracy.</a:t>
            </a:r>
          </a:p>
          <a:p>
            <a:r>
              <a:rPr lang="en-US" dirty="0" smtClean="0"/>
              <a:t>Week 9: visualize results, and prepare the final presentation.</a:t>
            </a:r>
            <a:endParaRPr lang="en-US" dirty="0"/>
          </a:p>
        </p:txBody>
      </p:sp>
    </p:spTree>
    <p:extLst>
      <p:ext uri="{BB962C8B-B14F-4D97-AF65-F5344CB8AC3E}">
        <p14:creationId xmlns:p14="http://schemas.microsoft.com/office/powerpoint/2010/main" val="231496956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81</TotalTime>
  <Words>613</Words>
  <Application>Microsoft Macintosh PowerPoint</Application>
  <PresentationFormat>宽屏</PresentationFormat>
  <Paragraphs>42</Paragraphs>
  <Slides>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Calibri</vt:lpstr>
      <vt:lpstr>Corbel</vt:lpstr>
      <vt:lpstr>Wingdings</vt:lpstr>
      <vt:lpstr>宋体</vt:lpstr>
      <vt:lpstr>Basis</vt:lpstr>
      <vt:lpstr>YELP DATA challenge</vt:lpstr>
      <vt:lpstr>Introduction</vt:lpstr>
      <vt:lpstr>Related Work</vt:lpstr>
      <vt:lpstr>Problem Description</vt:lpstr>
      <vt:lpstr>Problem Analysis</vt:lpstr>
      <vt:lpstr>Initial ideas</vt:lpstr>
      <vt:lpstr>Data Propressing</vt:lpstr>
      <vt:lpstr>Datasets</vt:lpstr>
      <vt:lpstr>Timeline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challenge</dc:title>
  <dc:creator>Steve Chen</dc:creator>
  <cp:lastModifiedBy>Microsoft Office 用户</cp:lastModifiedBy>
  <cp:revision>12</cp:revision>
  <dcterms:created xsi:type="dcterms:W3CDTF">2017-09-11T19:31:50Z</dcterms:created>
  <dcterms:modified xsi:type="dcterms:W3CDTF">2017-10-22T18:38:34Z</dcterms:modified>
</cp:coreProperties>
</file>