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9" r:id="rId1"/>
  </p:sldMasterIdLst>
  <p:notesMasterIdLst>
    <p:notesMasterId r:id="rId22"/>
  </p:notesMasterIdLst>
  <p:sldIdLst>
    <p:sldId id="256" r:id="rId2"/>
    <p:sldId id="273" r:id="rId3"/>
    <p:sldId id="275" r:id="rId4"/>
    <p:sldId id="257" r:id="rId5"/>
    <p:sldId id="266" r:id="rId6"/>
    <p:sldId id="276" r:id="rId7"/>
    <p:sldId id="267" r:id="rId8"/>
    <p:sldId id="278" r:id="rId9"/>
    <p:sldId id="279" r:id="rId10"/>
    <p:sldId id="258" r:id="rId11"/>
    <p:sldId id="259" r:id="rId12"/>
    <p:sldId id="283" r:id="rId13"/>
    <p:sldId id="284" r:id="rId14"/>
    <p:sldId id="260" r:id="rId15"/>
    <p:sldId id="270" r:id="rId16"/>
    <p:sldId id="271" r:id="rId17"/>
    <p:sldId id="277" r:id="rId18"/>
    <p:sldId id="274" r:id="rId19"/>
    <p:sldId id="281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4" autoAdjust="0"/>
    <p:restoredTop sz="94626"/>
  </p:normalViewPr>
  <p:slideViewPr>
    <p:cSldViewPr snapToGrid="0">
      <p:cViewPr varScale="1">
        <p:scale>
          <a:sx n="105" d="100"/>
          <a:sy n="105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27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D2F3A2-1329-41E3-A045-D74EF26522E7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45E63B-6A09-4642-85BB-DF23D131489A}">
      <dgm:prSet phldrT="[文本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US" altLang="zh-CN" sz="1600" dirty="0"/>
            <a:t>LOCATION</a:t>
          </a:r>
          <a:endParaRPr lang="zh-CN" altLang="en-US" sz="1600" dirty="0"/>
        </a:p>
      </dgm:t>
    </dgm:pt>
    <dgm:pt modelId="{3A0A176E-BF39-4FE2-91EA-BD489575A8CE}" type="parTrans" cxnId="{2433362F-A4F9-414A-8909-8DE41A4B95B0}">
      <dgm:prSet/>
      <dgm:spPr/>
      <dgm:t>
        <a:bodyPr/>
        <a:lstStyle/>
        <a:p>
          <a:endParaRPr lang="zh-CN" altLang="en-US" sz="2400"/>
        </a:p>
      </dgm:t>
    </dgm:pt>
    <dgm:pt modelId="{E35E4989-9017-4FF2-924C-7E576D0508D0}" type="sibTrans" cxnId="{2433362F-A4F9-414A-8909-8DE41A4B95B0}">
      <dgm:prSet/>
      <dgm:spPr/>
      <dgm:t>
        <a:bodyPr/>
        <a:lstStyle/>
        <a:p>
          <a:endParaRPr lang="zh-CN" altLang="en-US" sz="2400"/>
        </a:p>
      </dgm:t>
    </dgm:pt>
    <dgm:pt modelId="{1803B6ED-0985-42BE-A0F0-8B6A3DD3A80E}">
      <dgm:prSet phldrT="[文本]" custT="1"/>
      <dgm:spPr/>
      <dgm:t>
        <a:bodyPr/>
        <a:lstStyle/>
        <a:p>
          <a:r>
            <a:rPr lang="en-US" altLang="zh-CN" sz="2000" dirty="0"/>
            <a:t>CUISINE</a:t>
          </a:r>
          <a:endParaRPr lang="zh-CN" altLang="en-US" sz="2000" dirty="0"/>
        </a:p>
      </dgm:t>
    </dgm:pt>
    <dgm:pt modelId="{FC785FA3-99AF-4766-A337-0777E22BE89F}" type="parTrans" cxnId="{03483D64-1459-490F-9B20-7EE3D34E0CC8}">
      <dgm:prSet/>
      <dgm:spPr/>
      <dgm:t>
        <a:bodyPr/>
        <a:lstStyle/>
        <a:p>
          <a:endParaRPr lang="zh-CN" altLang="en-US" sz="2400"/>
        </a:p>
      </dgm:t>
    </dgm:pt>
    <dgm:pt modelId="{BF356EBA-2C99-4DFA-8C6E-7D1F2B9CD139}" type="sibTrans" cxnId="{03483D64-1459-490F-9B20-7EE3D34E0CC8}">
      <dgm:prSet/>
      <dgm:spPr/>
      <dgm:t>
        <a:bodyPr/>
        <a:lstStyle/>
        <a:p>
          <a:endParaRPr lang="zh-CN" altLang="en-US" sz="2400"/>
        </a:p>
      </dgm:t>
    </dgm:pt>
    <dgm:pt modelId="{3E36E3A9-668B-492C-A08A-FDC7CA7B7702}">
      <dgm:prSet phldrT="[文本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altLang="zh-CN" sz="1400" dirty="0"/>
            <a:t>KEYWORDS</a:t>
          </a:r>
          <a:endParaRPr lang="zh-CN" altLang="en-US" sz="1400" dirty="0"/>
        </a:p>
      </dgm:t>
    </dgm:pt>
    <dgm:pt modelId="{D336E6DA-9B46-4F39-BE40-AFF2DA8274F2}" type="parTrans" cxnId="{0BAAC86C-0F95-4C2A-9CBF-3AC7E4B2366D}">
      <dgm:prSet/>
      <dgm:spPr/>
      <dgm:t>
        <a:bodyPr/>
        <a:lstStyle/>
        <a:p>
          <a:endParaRPr lang="zh-CN" altLang="en-US" sz="2400"/>
        </a:p>
      </dgm:t>
    </dgm:pt>
    <dgm:pt modelId="{2BB64C8B-E201-4981-9556-4266FAECB0AB}" type="sibTrans" cxnId="{0BAAC86C-0F95-4C2A-9CBF-3AC7E4B2366D}">
      <dgm:prSet/>
      <dgm:spPr/>
      <dgm:t>
        <a:bodyPr/>
        <a:lstStyle/>
        <a:p>
          <a:endParaRPr lang="zh-CN" altLang="en-US" sz="2400"/>
        </a:p>
      </dgm:t>
    </dgm:pt>
    <dgm:pt modelId="{8E7CF4B2-32BA-481C-ACDE-FF39FBC5F191}">
      <dgm:prSet phldrT="[文本]" custT="1"/>
      <dgm:spPr/>
      <dgm:t>
        <a:bodyPr/>
        <a:lstStyle/>
        <a:p>
          <a:r>
            <a:rPr lang="en-US" altLang="zh-CN" sz="6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erlin Sans FB" panose="020E0602020502020306" pitchFamily="34" charset="0"/>
              <a:ea typeface="Kozuka Mincho Pr6N H" panose="02020900000000000000" pitchFamily="18" charset="-128"/>
            </a:rPr>
            <a:t>98</a:t>
          </a:r>
          <a:endParaRPr lang="zh-CN" altLang="en-US" sz="6600" b="1" cap="none" spc="0" dirty="0">
            <a:ln w="12700">
              <a:solidFill>
                <a:schemeClr val="tx2">
                  <a:lumMod val="75000"/>
                </a:schemeClr>
              </a:solidFill>
              <a:prstDash val="solid"/>
            </a:ln>
            <a:pattFill prst="dkUpDiag">
              <a:fgClr>
                <a:schemeClr val="tx2"/>
              </a:fgClr>
              <a:bgClr>
                <a:schemeClr val="tx2">
                  <a:lumMod val="20000"/>
                  <a:lumOff val="80000"/>
                </a:schemeClr>
              </a:bgClr>
            </a:pattFill>
            <a:effectLst>
              <a:outerShdw dist="38100" dir="2640000" algn="bl" rotWithShape="0">
                <a:schemeClr val="tx2">
                  <a:lumMod val="75000"/>
                </a:schemeClr>
              </a:outerShdw>
            </a:effectLst>
            <a:latin typeface="Berlin Sans FB" panose="020E0602020502020306" pitchFamily="34" charset="0"/>
            <a:ea typeface="Kozuka Mincho Pr6N H" panose="02020900000000000000" pitchFamily="18" charset="-128"/>
          </a:endParaRPr>
        </a:p>
      </dgm:t>
    </dgm:pt>
    <dgm:pt modelId="{5B5CD8D2-D0AD-47B7-8A3B-A61E889D8F26}" type="parTrans" cxnId="{DC192079-FE44-42B9-831E-A45704014871}">
      <dgm:prSet/>
      <dgm:spPr/>
      <dgm:t>
        <a:bodyPr/>
        <a:lstStyle/>
        <a:p>
          <a:endParaRPr lang="zh-CN" altLang="en-US" sz="2400"/>
        </a:p>
      </dgm:t>
    </dgm:pt>
    <dgm:pt modelId="{1DFE260F-75A7-4ABC-9111-88ED6F3B0D01}" type="sibTrans" cxnId="{DC192079-FE44-42B9-831E-A45704014871}">
      <dgm:prSet/>
      <dgm:spPr/>
      <dgm:t>
        <a:bodyPr/>
        <a:lstStyle/>
        <a:p>
          <a:endParaRPr lang="zh-CN" altLang="en-US" sz="2400"/>
        </a:p>
      </dgm:t>
    </dgm:pt>
    <dgm:pt modelId="{15718C92-DB8C-41F9-ADFA-0F0E53E9E7F0}" type="pres">
      <dgm:prSet presAssocID="{A0D2F3A2-1329-41E3-A045-D74EF26522E7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944C35-6D3F-4A16-A849-E59B262BAE0B}" type="pres">
      <dgm:prSet presAssocID="{A0D2F3A2-1329-41E3-A045-D74EF26522E7}" presName="ellipse" presStyleLbl="trBgShp" presStyleIdx="0" presStyleCnt="1"/>
      <dgm:spPr/>
    </dgm:pt>
    <dgm:pt modelId="{C0BB6ACA-C9DC-4624-8BD1-1B283E5678CE}" type="pres">
      <dgm:prSet presAssocID="{A0D2F3A2-1329-41E3-A045-D74EF26522E7}" presName="arrow1" presStyleLbl="fgShp" presStyleIdx="0" presStyleCnt="1"/>
      <dgm:spPr/>
    </dgm:pt>
    <dgm:pt modelId="{248C4D8E-14BD-434A-BAD4-9327D3F464E0}" type="pres">
      <dgm:prSet presAssocID="{A0D2F3A2-1329-41E3-A045-D74EF26522E7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E582A1-F73F-4099-AE55-0F67D9264C83}" type="pres">
      <dgm:prSet presAssocID="{1803B6ED-0985-42BE-A0F0-8B6A3DD3A80E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EA6003-BFED-498C-9938-4F32B90CF537}" type="pres">
      <dgm:prSet presAssocID="{3E36E3A9-668B-492C-A08A-FDC7CA7B7702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BD9D1C-66F2-423C-A601-7F73825CD670}" type="pres">
      <dgm:prSet presAssocID="{8E7CF4B2-32BA-481C-ACDE-FF39FBC5F191}" presName="item3" presStyleLbl="node1" presStyleIdx="2" presStyleCnt="3" custLinFactNeighborX="-550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77B1E-4CBD-4B5B-A8BF-CF8539ED7CFB}" type="pres">
      <dgm:prSet presAssocID="{A0D2F3A2-1329-41E3-A045-D74EF26522E7}" presName="funnel" presStyleLbl="trAlignAcc1" presStyleIdx="0" presStyleCnt="1"/>
      <dgm:spPr/>
    </dgm:pt>
  </dgm:ptLst>
  <dgm:cxnLst>
    <dgm:cxn modelId="{61D7DE99-525A-4D8C-9456-ECF8B96CC34B}" type="presOf" srcId="{E645E63B-6A09-4642-85BB-DF23D131489A}" destId="{24BD9D1C-66F2-423C-A601-7F73825CD670}" srcOrd="0" destOrd="0" presId="urn:microsoft.com/office/officeart/2005/8/layout/funnel1"/>
    <dgm:cxn modelId="{C9CBEF2D-5E41-4663-A24D-5D09151B4287}" type="presOf" srcId="{A0D2F3A2-1329-41E3-A045-D74EF26522E7}" destId="{15718C92-DB8C-41F9-ADFA-0F0E53E9E7F0}" srcOrd="0" destOrd="0" presId="urn:microsoft.com/office/officeart/2005/8/layout/funnel1"/>
    <dgm:cxn modelId="{0A8B98F0-B477-4690-8836-78A3160E30E0}" type="presOf" srcId="{1803B6ED-0985-42BE-A0F0-8B6A3DD3A80E}" destId="{25EA6003-BFED-498C-9938-4F32B90CF537}" srcOrd="0" destOrd="0" presId="urn:microsoft.com/office/officeart/2005/8/layout/funnel1"/>
    <dgm:cxn modelId="{03483D64-1459-490F-9B20-7EE3D34E0CC8}" srcId="{A0D2F3A2-1329-41E3-A045-D74EF26522E7}" destId="{1803B6ED-0985-42BE-A0F0-8B6A3DD3A80E}" srcOrd="1" destOrd="0" parTransId="{FC785FA3-99AF-4766-A337-0777E22BE89F}" sibTransId="{BF356EBA-2C99-4DFA-8C6E-7D1F2B9CD139}"/>
    <dgm:cxn modelId="{2433362F-A4F9-414A-8909-8DE41A4B95B0}" srcId="{A0D2F3A2-1329-41E3-A045-D74EF26522E7}" destId="{E645E63B-6A09-4642-85BB-DF23D131489A}" srcOrd="0" destOrd="0" parTransId="{3A0A176E-BF39-4FE2-91EA-BD489575A8CE}" sibTransId="{E35E4989-9017-4FF2-924C-7E576D0508D0}"/>
    <dgm:cxn modelId="{60C4A0F8-B9A9-4E4E-8727-01743026EE3F}" type="presOf" srcId="{3E36E3A9-668B-492C-A08A-FDC7CA7B7702}" destId="{83E582A1-F73F-4099-AE55-0F67D9264C83}" srcOrd="0" destOrd="0" presId="urn:microsoft.com/office/officeart/2005/8/layout/funnel1"/>
    <dgm:cxn modelId="{DC192079-FE44-42B9-831E-A45704014871}" srcId="{A0D2F3A2-1329-41E3-A045-D74EF26522E7}" destId="{8E7CF4B2-32BA-481C-ACDE-FF39FBC5F191}" srcOrd="3" destOrd="0" parTransId="{5B5CD8D2-D0AD-47B7-8A3B-A61E889D8F26}" sibTransId="{1DFE260F-75A7-4ABC-9111-88ED6F3B0D01}"/>
    <dgm:cxn modelId="{96ADFC6A-73C2-492F-88E8-01E56BA9F2E9}" type="presOf" srcId="{8E7CF4B2-32BA-481C-ACDE-FF39FBC5F191}" destId="{248C4D8E-14BD-434A-BAD4-9327D3F464E0}" srcOrd="0" destOrd="0" presId="urn:microsoft.com/office/officeart/2005/8/layout/funnel1"/>
    <dgm:cxn modelId="{0BAAC86C-0F95-4C2A-9CBF-3AC7E4B2366D}" srcId="{A0D2F3A2-1329-41E3-A045-D74EF26522E7}" destId="{3E36E3A9-668B-492C-A08A-FDC7CA7B7702}" srcOrd="2" destOrd="0" parTransId="{D336E6DA-9B46-4F39-BE40-AFF2DA8274F2}" sibTransId="{2BB64C8B-E201-4981-9556-4266FAECB0AB}"/>
    <dgm:cxn modelId="{CD36296C-9303-4405-B865-394EE7A0801A}" type="presParOf" srcId="{15718C92-DB8C-41F9-ADFA-0F0E53E9E7F0}" destId="{D6944C35-6D3F-4A16-A849-E59B262BAE0B}" srcOrd="0" destOrd="0" presId="urn:microsoft.com/office/officeart/2005/8/layout/funnel1"/>
    <dgm:cxn modelId="{54707BE6-DABD-4B31-95A0-8232AB532EEE}" type="presParOf" srcId="{15718C92-DB8C-41F9-ADFA-0F0E53E9E7F0}" destId="{C0BB6ACA-C9DC-4624-8BD1-1B283E5678CE}" srcOrd="1" destOrd="0" presId="urn:microsoft.com/office/officeart/2005/8/layout/funnel1"/>
    <dgm:cxn modelId="{DA5458B6-663F-44A4-A0DD-C922900B799A}" type="presParOf" srcId="{15718C92-DB8C-41F9-ADFA-0F0E53E9E7F0}" destId="{248C4D8E-14BD-434A-BAD4-9327D3F464E0}" srcOrd="2" destOrd="0" presId="urn:microsoft.com/office/officeart/2005/8/layout/funnel1"/>
    <dgm:cxn modelId="{B9746E26-874F-408A-BDA1-202A13A57C81}" type="presParOf" srcId="{15718C92-DB8C-41F9-ADFA-0F0E53E9E7F0}" destId="{83E582A1-F73F-4099-AE55-0F67D9264C83}" srcOrd="3" destOrd="0" presId="urn:microsoft.com/office/officeart/2005/8/layout/funnel1"/>
    <dgm:cxn modelId="{2359A141-9129-4260-A172-069D30B93C0A}" type="presParOf" srcId="{15718C92-DB8C-41F9-ADFA-0F0E53E9E7F0}" destId="{25EA6003-BFED-498C-9938-4F32B90CF537}" srcOrd="4" destOrd="0" presId="urn:microsoft.com/office/officeart/2005/8/layout/funnel1"/>
    <dgm:cxn modelId="{9D6CEA5C-02C8-4D22-B343-642C25F1D44F}" type="presParOf" srcId="{15718C92-DB8C-41F9-ADFA-0F0E53E9E7F0}" destId="{24BD9D1C-66F2-423C-A601-7F73825CD670}" srcOrd="5" destOrd="0" presId="urn:microsoft.com/office/officeart/2005/8/layout/funnel1"/>
    <dgm:cxn modelId="{87A4953C-A178-4AE0-903F-17B2B077E71E}" type="presParOf" srcId="{15718C92-DB8C-41F9-ADFA-0F0E53E9E7F0}" destId="{D7877B1E-4CBD-4B5B-A8BF-CF8539ED7CFB}" srcOrd="6" destOrd="0" presId="urn:microsoft.com/office/officeart/2005/8/layout/funnel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8CB7E8-371B-45D3-9BCB-EB087EE46FCC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407048-B52A-461C-833F-A52331C89303}">
      <dgm:prSet phldrT="[Text]"/>
      <dgm:spPr/>
      <dgm:t>
        <a:bodyPr/>
        <a:lstStyle/>
        <a:p>
          <a:r>
            <a:rPr lang="en-US" dirty="0" smtClean="0"/>
            <a:t>FOOD</a:t>
          </a:r>
          <a:endParaRPr lang="en-US" dirty="0"/>
        </a:p>
      </dgm:t>
    </dgm:pt>
    <dgm:pt modelId="{E9E23372-3BD9-43AC-AAEE-65317D45BA69}" type="parTrans" cxnId="{94897184-33BB-42A1-B0CF-D0401602FA26}">
      <dgm:prSet/>
      <dgm:spPr/>
      <dgm:t>
        <a:bodyPr/>
        <a:lstStyle/>
        <a:p>
          <a:endParaRPr lang="en-US"/>
        </a:p>
      </dgm:t>
    </dgm:pt>
    <dgm:pt modelId="{5C5F48C7-F841-4BE0-804F-B78F12827C52}" type="sibTrans" cxnId="{94897184-33BB-42A1-B0CF-D0401602FA26}">
      <dgm:prSet/>
      <dgm:spPr/>
      <dgm:t>
        <a:bodyPr/>
        <a:lstStyle/>
        <a:p>
          <a:endParaRPr lang="en-US"/>
        </a:p>
      </dgm:t>
    </dgm:pt>
    <dgm:pt modelId="{4F32A040-E6BA-452C-8A81-2830C0D5231E}">
      <dgm:prSet phldrT="[Text]"/>
      <dgm:spPr/>
      <dgm:t>
        <a:bodyPr/>
        <a:lstStyle/>
        <a:p>
          <a:r>
            <a:rPr lang="en-US" dirty="0" smtClean="0"/>
            <a:t>University</a:t>
          </a:r>
          <a:endParaRPr lang="en-US" dirty="0"/>
        </a:p>
      </dgm:t>
    </dgm:pt>
    <dgm:pt modelId="{20721205-CC57-41B1-B5D1-1AEC6EE5D9DA}" type="parTrans" cxnId="{21DC0D76-00DB-4647-A512-E8264A68879A}">
      <dgm:prSet/>
      <dgm:spPr/>
      <dgm:t>
        <a:bodyPr/>
        <a:lstStyle/>
        <a:p>
          <a:endParaRPr lang="en-US"/>
        </a:p>
      </dgm:t>
    </dgm:pt>
    <dgm:pt modelId="{987F251E-08EC-42D6-BFD6-AFE1B9FB034F}" type="sibTrans" cxnId="{21DC0D76-00DB-4647-A512-E8264A68879A}">
      <dgm:prSet/>
      <dgm:spPr/>
      <dgm:t>
        <a:bodyPr/>
        <a:lstStyle/>
        <a:p>
          <a:endParaRPr lang="en-US"/>
        </a:p>
      </dgm:t>
    </dgm:pt>
    <dgm:pt modelId="{8C53D8E5-33E1-4078-B849-1AD76283CA22}">
      <dgm:prSet phldrT="[Text]"/>
      <dgm:spPr/>
      <dgm:t>
        <a:bodyPr/>
        <a:lstStyle/>
        <a:p>
          <a:r>
            <a:rPr lang="en-US" dirty="0" smtClean="0"/>
            <a:t>College Town</a:t>
          </a:r>
          <a:endParaRPr lang="en-US" dirty="0"/>
        </a:p>
      </dgm:t>
    </dgm:pt>
    <dgm:pt modelId="{B91F7865-86D8-4AFE-8BE2-17B0BF907AC0}" type="parTrans" cxnId="{B3167CE5-A9D7-404D-9DF8-DB29E7C9804B}">
      <dgm:prSet/>
      <dgm:spPr/>
      <dgm:t>
        <a:bodyPr/>
        <a:lstStyle/>
        <a:p>
          <a:endParaRPr lang="en-US"/>
        </a:p>
      </dgm:t>
    </dgm:pt>
    <dgm:pt modelId="{7EB5785F-7A48-4950-ABED-4F3E4AFA2A65}" type="sibTrans" cxnId="{B3167CE5-A9D7-404D-9DF8-DB29E7C9804B}">
      <dgm:prSet/>
      <dgm:spPr/>
      <dgm:t>
        <a:bodyPr/>
        <a:lstStyle/>
        <a:p>
          <a:endParaRPr lang="en-US"/>
        </a:p>
      </dgm:t>
    </dgm:pt>
    <dgm:pt modelId="{051B2329-34F8-4365-925A-2EE893307B8C}">
      <dgm:prSet phldrT="[Text]"/>
      <dgm:spPr/>
      <dgm:t>
        <a:bodyPr/>
        <a:lstStyle/>
        <a:p>
          <a:r>
            <a:rPr lang="en-US" dirty="0" smtClean="0"/>
            <a:t>Score</a:t>
          </a:r>
          <a:endParaRPr lang="en-US" dirty="0"/>
        </a:p>
      </dgm:t>
    </dgm:pt>
    <dgm:pt modelId="{73AB2E01-2A33-44DD-99B0-340745BD6B30}" type="parTrans" cxnId="{10428546-9F0D-42D8-9004-405E17AFA5D5}">
      <dgm:prSet/>
      <dgm:spPr/>
      <dgm:t>
        <a:bodyPr/>
        <a:lstStyle/>
        <a:p>
          <a:endParaRPr lang="en-US"/>
        </a:p>
      </dgm:t>
    </dgm:pt>
    <dgm:pt modelId="{D95F66B3-4DD1-44A2-97DD-180EE7B75234}" type="sibTrans" cxnId="{10428546-9F0D-42D8-9004-405E17AFA5D5}">
      <dgm:prSet/>
      <dgm:spPr/>
      <dgm:t>
        <a:bodyPr/>
        <a:lstStyle/>
        <a:p>
          <a:endParaRPr lang="en-US"/>
        </a:p>
      </dgm:t>
    </dgm:pt>
    <dgm:pt modelId="{16780325-FD21-4DC9-8304-3DC6BD19DA8B}" type="pres">
      <dgm:prSet presAssocID="{C38CB7E8-371B-45D3-9BCB-EB087EE46FCC}" presName="Name0" presStyleCnt="0">
        <dgm:presLayoutVars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A6471B1C-396A-42FF-85FC-F6FC8BB699C8}" type="pres">
      <dgm:prSet presAssocID="{FA407048-B52A-461C-833F-A52331C89303}" presName="parComposite" presStyleCnt="0"/>
      <dgm:spPr/>
    </dgm:pt>
    <dgm:pt modelId="{5BF8B643-6F66-4DC5-BD73-FAE40DE67252}" type="pres">
      <dgm:prSet presAssocID="{FA407048-B52A-461C-833F-A52331C89303}" presName="parBigCircle" presStyleLbl="node0" presStyleIdx="0" presStyleCnt="4"/>
      <dgm:spPr/>
    </dgm:pt>
    <dgm:pt modelId="{04820708-044D-40F9-9368-2C71F0BF4BBA}" type="pres">
      <dgm:prSet presAssocID="{FA407048-B52A-461C-833F-A52331C89303}" presName="parTx" presStyleLbl="revTx" presStyleIdx="0" presStyleCnt="4"/>
      <dgm:spPr/>
      <dgm:t>
        <a:bodyPr/>
        <a:lstStyle/>
        <a:p>
          <a:endParaRPr lang="zh-CN" altLang="en-US"/>
        </a:p>
      </dgm:t>
    </dgm:pt>
    <dgm:pt modelId="{7832AB8A-395C-431C-BB09-A7BA283EACB0}" type="pres">
      <dgm:prSet presAssocID="{FA407048-B52A-461C-833F-A52331C89303}" presName="bSpace" presStyleCnt="0"/>
      <dgm:spPr/>
    </dgm:pt>
    <dgm:pt modelId="{BD66DD2A-199D-4F52-B8CE-E6EB6B6BF1F1}" type="pres">
      <dgm:prSet presAssocID="{FA407048-B52A-461C-833F-A52331C89303}" presName="parBackupNorm" presStyleCnt="0"/>
      <dgm:spPr/>
    </dgm:pt>
    <dgm:pt modelId="{5B203CC3-3D3E-45F5-849D-F557DDD2D9D9}" type="pres">
      <dgm:prSet presAssocID="{5C5F48C7-F841-4BE0-804F-B78F12827C52}" presName="parSpace" presStyleCnt="0"/>
      <dgm:spPr/>
    </dgm:pt>
    <dgm:pt modelId="{145707A5-9A69-4F68-AE8E-ADB3F6417AED}" type="pres">
      <dgm:prSet presAssocID="{8C53D8E5-33E1-4078-B849-1AD76283CA22}" presName="parComposite" presStyleCnt="0"/>
      <dgm:spPr/>
    </dgm:pt>
    <dgm:pt modelId="{CC53363C-E910-496D-A12A-BDE43D2C0469}" type="pres">
      <dgm:prSet presAssocID="{8C53D8E5-33E1-4078-B849-1AD76283CA22}" presName="parBigCircle" presStyleLbl="node0" presStyleIdx="1" presStyleCnt="4"/>
      <dgm:spPr/>
    </dgm:pt>
    <dgm:pt modelId="{3CBBD4E2-7817-4A11-B098-B8CAB8EF6CAB}" type="pres">
      <dgm:prSet presAssocID="{8C53D8E5-33E1-4078-B849-1AD76283CA22}" presName="parTx" presStyleLbl="revTx" presStyleIdx="1" presStyleCnt="4"/>
      <dgm:spPr/>
      <dgm:t>
        <a:bodyPr/>
        <a:lstStyle/>
        <a:p>
          <a:endParaRPr lang="zh-CN" altLang="en-US"/>
        </a:p>
      </dgm:t>
    </dgm:pt>
    <dgm:pt modelId="{1EA5735D-B283-4C03-8C70-3EABC075C26C}" type="pres">
      <dgm:prSet presAssocID="{8C53D8E5-33E1-4078-B849-1AD76283CA22}" presName="bSpace" presStyleCnt="0"/>
      <dgm:spPr/>
    </dgm:pt>
    <dgm:pt modelId="{48FF34BE-E154-429B-BA4A-5ED8A2241276}" type="pres">
      <dgm:prSet presAssocID="{8C53D8E5-33E1-4078-B849-1AD76283CA22}" presName="parBackupNorm" presStyleCnt="0"/>
      <dgm:spPr/>
    </dgm:pt>
    <dgm:pt modelId="{3414C129-CD5B-4865-AD8A-D717321DB38D}" type="pres">
      <dgm:prSet presAssocID="{7EB5785F-7A48-4950-ABED-4F3E4AFA2A65}" presName="parSpace" presStyleCnt="0"/>
      <dgm:spPr/>
    </dgm:pt>
    <dgm:pt modelId="{4B792D8E-E83A-44F7-B1E5-27EF943DAFA9}" type="pres">
      <dgm:prSet presAssocID="{4F32A040-E6BA-452C-8A81-2830C0D5231E}" presName="parComposite" presStyleCnt="0"/>
      <dgm:spPr/>
    </dgm:pt>
    <dgm:pt modelId="{F60ADC20-D0C2-4FA6-8119-4E51FD7744C6}" type="pres">
      <dgm:prSet presAssocID="{4F32A040-E6BA-452C-8A81-2830C0D5231E}" presName="parBigCircle" presStyleLbl="node0" presStyleIdx="2" presStyleCnt="4"/>
      <dgm:spPr/>
    </dgm:pt>
    <dgm:pt modelId="{8702F00D-7DA6-48C7-9328-A16FD75AC228}" type="pres">
      <dgm:prSet presAssocID="{4F32A040-E6BA-452C-8A81-2830C0D5231E}" presName="parTx" presStyleLbl="revTx" presStyleIdx="2" presStyleCnt="4"/>
      <dgm:spPr/>
      <dgm:t>
        <a:bodyPr/>
        <a:lstStyle/>
        <a:p>
          <a:endParaRPr lang="zh-CN" altLang="en-US"/>
        </a:p>
      </dgm:t>
    </dgm:pt>
    <dgm:pt modelId="{C37C4DED-2FAC-493C-945D-967408D660FE}" type="pres">
      <dgm:prSet presAssocID="{4F32A040-E6BA-452C-8A81-2830C0D5231E}" presName="bSpace" presStyleCnt="0"/>
      <dgm:spPr/>
    </dgm:pt>
    <dgm:pt modelId="{34939C5E-E968-4E81-BD88-433F6D773066}" type="pres">
      <dgm:prSet presAssocID="{4F32A040-E6BA-452C-8A81-2830C0D5231E}" presName="parBackupNorm" presStyleCnt="0"/>
      <dgm:spPr/>
    </dgm:pt>
    <dgm:pt modelId="{69642219-45AB-4200-B09A-2DFB2DBCCE69}" type="pres">
      <dgm:prSet presAssocID="{987F251E-08EC-42D6-BFD6-AFE1B9FB034F}" presName="parSpace" presStyleCnt="0"/>
      <dgm:spPr/>
    </dgm:pt>
    <dgm:pt modelId="{0BFB8504-2C24-48E7-8A1B-A981D3F5A59E}" type="pres">
      <dgm:prSet presAssocID="{051B2329-34F8-4365-925A-2EE893307B8C}" presName="parComposite" presStyleCnt="0"/>
      <dgm:spPr/>
    </dgm:pt>
    <dgm:pt modelId="{F068D831-A9DD-4C7C-AA24-DA747C8FF1B6}" type="pres">
      <dgm:prSet presAssocID="{051B2329-34F8-4365-925A-2EE893307B8C}" presName="parBigCircle" presStyleLbl="node0" presStyleIdx="3" presStyleCnt="4"/>
      <dgm:spPr/>
    </dgm:pt>
    <dgm:pt modelId="{1FD6996B-8015-4126-A1C7-C4B6030769C3}" type="pres">
      <dgm:prSet presAssocID="{051B2329-34F8-4365-925A-2EE893307B8C}" presName="parTx" presStyleLbl="revTx" presStyleIdx="3" presStyleCnt="4"/>
      <dgm:spPr/>
      <dgm:t>
        <a:bodyPr/>
        <a:lstStyle/>
        <a:p>
          <a:endParaRPr lang="en-US"/>
        </a:p>
      </dgm:t>
    </dgm:pt>
    <dgm:pt modelId="{FB73C9D1-AF9D-455F-8C91-8F0E88C95726}" type="pres">
      <dgm:prSet presAssocID="{051B2329-34F8-4365-925A-2EE893307B8C}" presName="bSpace" presStyleCnt="0"/>
      <dgm:spPr/>
    </dgm:pt>
    <dgm:pt modelId="{A67724F6-D03E-4751-8324-064637BAED7A}" type="pres">
      <dgm:prSet presAssocID="{051B2329-34F8-4365-925A-2EE893307B8C}" presName="parBackupNorm" presStyleCnt="0"/>
      <dgm:spPr/>
    </dgm:pt>
    <dgm:pt modelId="{AF6CC804-A957-4159-AEF3-E6AE6404D04B}" type="pres">
      <dgm:prSet presAssocID="{D95F66B3-4DD1-44A2-97DD-180EE7B75234}" presName="parSpace" presStyleCnt="0"/>
      <dgm:spPr/>
    </dgm:pt>
  </dgm:ptLst>
  <dgm:cxnLst>
    <dgm:cxn modelId="{498E7F99-5A68-434D-840E-92AD8898E309}" type="presOf" srcId="{FA407048-B52A-461C-833F-A52331C89303}" destId="{04820708-044D-40F9-9368-2C71F0BF4BBA}" srcOrd="0" destOrd="0" presId="urn:microsoft.com/office/officeart/2008/layout/CircleAccentTimeline"/>
    <dgm:cxn modelId="{21DC0D76-00DB-4647-A512-E8264A68879A}" srcId="{C38CB7E8-371B-45D3-9BCB-EB087EE46FCC}" destId="{4F32A040-E6BA-452C-8A81-2830C0D5231E}" srcOrd="2" destOrd="0" parTransId="{20721205-CC57-41B1-B5D1-1AEC6EE5D9DA}" sibTransId="{987F251E-08EC-42D6-BFD6-AFE1B9FB034F}"/>
    <dgm:cxn modelId="{49774C57-879A-484E-BDDD-DCFC5522BDDC}" type="presOf" srcId="{C38CB7E8-371B-45D3-9BCB-EB087EE46FCC}" destId="{16780325-FD21-4DC9-8304-3DC6BD19DA8B}" srcOrd="0" destOrd="0" presId="urn:microsoft.com/office/officeart/2008/layout/CircleAccentTimeline"/>
    <dgm:cxn modelId="{10428546-9F0D-42D8-9004-405E17AFA5D5}" srcId="{C38CB7E8-371B-45D3-9BCB-EB087EE46FCC}" destId="{051B2329-34F8-4365-925A-2EE893307B8C}" srcOrd="3" destOrd="0" parTransId="{73AB2E01-2A33-44DD-99B0-340745BD6B30}" sibTransId="{D95F66B3-4DD1-44A2-97DD-180EE7B75234}"/>
    <dgm:cxn modelId="{41F25A03-1CBB-461A-AA49-416C4F858BD1}" type="presOf" srcId="{051B2329-34F8-4365-925A-2EE893307B8C}" destId="{1FD6996B-8015-4126-A1C7-C4B6030769C3}" srcOrd="0" destOrd="0" presId="urn:microsoft.com/office/officeart/2008/layout/CircleAccentTimeline"/>
    <dgm:cxn modelId="{7A453789-04B8-47A4-BDE2-053850B85CC9}" type="presOf" srcId="{8C53D8E5-33E1-4078-B849-1AD76283CA22}" destId="{3CBBD4E2-7817-4A11-B098-B8CAB8EF6CAB}" srcOrd="0" destOrd="0" presId="urn:microsoft.com/office/officeart/2008/layout/CircleAccentTimeline"/>
    <dgm:cxn modelId="{B3167CE5-A9D7-404D-9DF8-DB29E7C9804B}" srcId="{C38CB7E8-371B-45D3-9BCB-EB087EE46FCC}" destId="{8C53D8E5-33E1-4078-B849-1AD76283CA22}" srcOrd="1" destOrd="0" parTransId="{B91F7865-86D8-4AFE-8BE2-17B0BF907AC0}" sibTransId="{7EB5785F-7A48-4950-ABED-4F3E4AFA2A65}"/>
    <dgm:cxn modelId="{FE7FB8FB-9120-409A-B10A-C64D393C11DE}" type="presOf" srcId="{4F32A040-E6BA-452C-8A81-2830C0D5231E}" destId="{8702F00D-7DA6-48C7-9328-A16FD75AC228}" srcOrd="0" destOrd="0" presId="urn:microsoft.com/office/officeart/2008/layout/CircleAccentTimeline"/>
    <dgm:cxn modelId="{94897184-33BB-42A1-B0CF-D0401602FA26}" srcId="{C38CB7E8-371B-45D3-9BCB-EB087EE46FCC}" destId="{FA407048-B52A-461C-833F-A52331C89303}" srcOrd="0" destOrd="0" parTransId="{E9E23372-3BD9-43AC-AAEE-65317D45BA69}" sibTransId="{5C5F48C7-F841-4BE0-804F-B78F12827C52}"/>
    <dgm:cxn modelId="{0265FE22-10C1-4D30-BBA1-DFD8E0CD3C46}" type="presParOf" srcId="{16780325-FD21-4DC9-8304-3DC6BD19DA8B}" destId="{A6471B1C-396A-42FF-85FC-F6FC8BB699C8}" srcOrd="0" destOrd="0" presId="urn:microsoft.com/office/officeart/2008/layout/CircleAccentTimeline"/>
    <dgm:cxn modelId="{850FC7BD-052F-4C78-8E40-0991FC99B402}" type="presParOf" srcId="{A6471B1C-396A-42FF-85FC-F6FC8BB699C8}" destId="{5BF8B643-6F66-4DC5-BD73-FAE40DE67252}" srcOrd="0" destOrd="0" presId="urn:microsoft.com/office/officeart/2008/layout/CircleAccentTimeline"/>
    <dgm:cxn modelId="{6280BECE-6DD9-46A9-AB22-7BD9E41D1EE1}" type="presParOf" srcId="{A6471B1C-396A-42FF-85FC-F6FC8BB699C8}" destId="{04820708-044D-40F9-9368-2C71F0BF4BBA}" srcOrd="1" destOrd="0" presId="urn:microsoft.com/office/officeart/2008/layout/CircleAccentTimeline"/>
    <dgm:cxn modelId="{DF33F1C8-0ECC-4C17-9326-98C43D1F2C09}" type="presParOf" srcId="{A6471B1C-396A-42FF-85FC-F6FC8BB699C8}" destId="{7832AB8A-395C-431C-BB09-A7BA283EACB0}" srcOrd="2" destOrd="0" presId="urn:microsoft.com/office/officeart/2008/layout/CircleAccentTimeline"/>
    <dgm:cxn modelId="{68C97C83-9A6D-488A-A06C-1170D1430557}" type="presParOf" srcId="{16780325-FD21-4DC9-8304-3DC6BD19DA8B}" destId="{BD66DD2A-199D-4F52-B8CE-E6EB6B6BF1F1}" srcOrd="1" destOrd="0" presId="urn:microsoft.com/office/officeart/2008/layout/CircleAccentTimeline"/>
    <dgm:cxn modelId="{E38B8E43-6B95-4470-98FB-026F6FE30A96}" type="presParOf" srcId="{16780325-FD21-4DC9-8304-3DC6BD19DA8B}" destId="{5B203CC3-3D3E-45F5-849D-F557DDD2D9D9}" srcOrd="2" destOrd="0" presId="urn:microsoft.com/office/officeart/2008/layout/CircleAccentTimeline"/>
    <dgm:cxn modelId="{F743A216-60E6-41AF-A20F-928166576F71}" type="presParOf" srcId="{16780325-FD21-4DC9-8304-3DC6BD19DA8B}" destId="{145707A5-9A69-4F68-AE8E-ADB3F6417AED}" srcOrd="3" destOrd="0" presId="urn:microsoft.com/office/officeart/2008/layout/CircleAccentTimeline"/>
    <dgm:cxn modelId="{CDC08E51-1DCE-4709-AB2D-32E186C765CF}" type="presParOf" srcId="{145707A5-9A69-4F68-AE8E-ADB3F6417AED}" destId="{CC53363C-E910-496D-A12A-BDE43D2C0469}" srcOrd="0" destOrd="0" presId="urn:microsoft.com/office/officeart/2008/layout/CircleAccentTimeline"/>
    <dgm:cxn modelId="{F12873EB-819E-443A-B802-B01E80AC5B0B}" type="presParOf" srcId="{145707A5-9A69-4F68-AE8E-ADB3F6417AED}" destId="{3CBBD4E2-7817-4A11-B098-B8CAB8EF6CAB}" srcOrd="1" destOrd="0" presId="urn:microsoft.com/office/officeart/2008/layout/CircleAccentTimeline"/>
    <dgm:cxn modelId="{3F68B752-6A0D-465E-965D-6EE4F7543A10}" type="presParOf" srcId="{145707A5-9A69-4F68-AE8E-ADB3F6417AED}" destId="{1EA5735D-B283-4C03-8C70-3EABC075C26C}" srcOrd="2" destOrd="0" presId="urn:microsoft.com/office/officeart/2008/layout/CircleAccentTimeline"/>
    <dgm:cxn modelId="{3B36A2A5-FDC1-496D-8782-6A7D5B67208F}" type="presParOf" srcId="{16780325-FD21-4DC9-8304-3DC6BD19DA8B}" destId="{48FF34BE-E154-429B-BA4A-5ED8A2241276}" srcOrd="4" destOrd="0" presId="urn:microsoft.com/office/officeart/2008/layout/CircleAccentTimeline"/>
    <dgm:cxn modelId="{90EE72E4-8323-4723-BD1E-B4A9E4845DD3}" type="presParOf" srcId="{16780325-FD21-4DC9-8304-3DC6BD19DA8B}" destId="{3414C129-CD5B-4865-AD8A-D717321DB38D}" srcOrd="5" destOrd="0" presId="urn:microsoft.com/office/officeart/2008/layout/CircleAccentTimeline"/>
    <dgm:cxn modelId="{3D5C2296-439E-4A11-AD61-51B206D18765}" type="presParOf" srcId="{16780325-FD21-4DC9-8304-3DC6BD19DA8B}" destId="{4B792D8E-E83A-44F7-B1E5-27EF943DAFA9}" srcOrd="6" destOrd="0" presId="urn:microsoft.com/office/officeart/2008/layout/CircleAccentTimeline"/>
    <dgm:cxn modelId="{E3E8EE15-C89A-490F-9577-894195A9549B}" type="presParOf" srcId="{4B792D8E-E83A-44F7-B1E5-27EF943DAFA9}" destId="{F60ADC20-D0C2-4FA6-8119-4E51FD7744C6}" srcOrd="0" destOrd="0" presId="urn:microsoft.com/office/officeart/2008/layout/CircleAccentTimeline"/>
    <dgm:cxn modelId="{2CF06F9B-3B00-4323-9635-8059262E7E94}" type="presParOf" srcId="{4B792D8E-E83A-44F7-B1E5-27EF943DAFA9}" destId="{8702F00D-7DA6-48C7-9328-A16FD75AC228}" srcOrd="1" destOrd="0" presId="urn:microsoft.com/office/officeart/2008/layout/CircleAccentTimeline"/>
    <dgm:cxn modelId="{FDC19C64-1D2A-4D99-A1A0-19CDE7D2E30D}" type="presParOf" srcId="{4B792D8E-E83A-44F7-B1E5-27EF943DAFA9}" destId="{C37C4DED-2FAC-493C-945D-967408D660FE}" srcOrd="2" destOrd="0" presId="urn:microsoft.com/office/officeart/2008/layout/CircleAccentTimeline"/>
    <dgm:cxn modelId="{D639A22C-A0F4-4417-A1AA-C2F735235BEA}" type="presParOf" srcId="{16780325-FD21-4DC9-8304-3DC6BD19DA8B}" destId="{34939C5E-E968-4E81-BD88-433F6D773066}" srcOrd="7" destOrd="0" presId="urn:microsoft.com/office/officeart/2008/layout/CircleAccentTimeline"/>
    <dgm:cxn modelId="{CE40A38E-A2E7-4A9A-A523-D622ADAA8DBF}" type="presParOf" srcId="{16780325-FD21-4DC9-8304-3DC6BD19DA8B}" destId="{69642219-45AB-4200-B09A-2DFB2DBCCE69}" srcOrd="8" destOrd="0" presId="urn:microsoft.com/office/officeart/2008/layout/CircleAccentTimeline"/>
    <dgm:cxn modelId="{589AD039-30EF-448B-A65C-056C34222296}" type="presParOf" srcId="{16780325-FD21-4DC9-8304-3DC6BD19DA8B}" destId="{0BFB8504-2C24-48E7-8A1B-A981D3F5A59E}" srcOrd="9" destOrd="0" presId="urn:microsoft.com/office/officeart/2008/layout/CircleAccentTimeline"/>
    <dgm:cxn modelId="{699ABB42-6C32-4750-904E-78DDEA7D4571}" type="presParOf" srcId="{0BFB8504-2C24-48E7-8A1B-A981D3F5A59E}" destId="{F068D831-A9DD-4C7C-AA24-DA747C8FF1B6}" srcOrd="0" destOrd="0" presId="urn:microsoft.com/office/officeart/2008/layout/CircleAccentTimeline"/>
    <dgm:cxn modelId="{03971DB7-21CB-40DD-8B2D-1F059BEA1744}" type="presParOf" srcId="{0BFB8504-2C24-48E7-8A1B-A981D3F5A59E}" destId="{1FD6996B-8015-4126-A1C7-C4B6030769C3}" srcOrd="1" destOrd="0" presId="urn:microsoft.com/office/officeart/2008/layout/CircleAccentTimeline"/>
    <dgm:cxn modelId="{DB1F5D49-6CA6-4070-97DA-9CD53E394676}" type="presParOf" srcId="{0BFB8504-2C24-48E7-8A1B-A981D3F5A59E}" destId="{FB73C9D1-AF9D-455F-8C91-8F0E88C95726}" srcOrd="2" destOrd="0" presId="urn:microsoft.com/office/officeart/2008/layout/CircleAccentTimeline"/>
    <dgm:cxn modelId="{AA472DBC-08D2-4851-8447-60CE248AF3AA}" type="presParOf" srcId="{16780325-FD21-4DC9-8304-3DC6BD19DA8B}" destId="{A67724F6-D03E-4751-8324-064637BAED7A}" srcOrd="10" destOrd="0" presId="urn:microsoft.com/office/officeart/2008/layout/CircleAccentTimeline"/>
    <dgm:cxn modelId="{1C847C5A-1A7B-43CB-841B-1BFC0064DDCE}" type="presParOf" srcId="{16780325-FD21-4DC9-8304-3DC6BD19DA8B}" destId="{AF6CC804-A957-4159-AEF3-E6AE6404D04B}" srcOrd="11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05518A-2CC1-4737-8287-B4B8C539D306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468AADD-BF45-4B16-B74F-A5BFAA4005FB}">
      <dgm:prSet phldrT="[文本]"/>
      <dgm:spPr/>
      <dgm:t>
        <a:bodyPr/>
        <a:lstStyle/>
        <a:p>
          <a:r>
            <a:rPr lang="en-US" altLang="zh-CN" dirty="0"/>
            <a:t>Review Texts</a:t>
          </a:r>
          <a:endParaRPr lang="zh-CN" altLang="en-US" dirty="0"/>
        </a:p>
      </dgm:t>
    </dgm:pt>
    <dgm:pt modelId="{1FCA1E1E-55FF-4ACD-A52C-D33FDB01B0EF}" type="parTrans" cxnId="{545E0D95-3910-44B7-87A2-5BA604926022}">
      <dgm:prSet/>
      <dgm:spPr/>
      <dgm:t>
        <a:bodyPr/>
        <a:lstStyle/>
        <a:p>
          <a:endParaRPr lang="zh-CN" altLang="en-US"/>
        </a:p>
      </dgm:t>
    </dgm:pt>
    <dgm:pt modelId="{2AD7ABE0-6B78-434A-A730-4349A123325A}" type="sibTrans" cxnId="{545E0D95-3910-44B7-87A2-5BA604926022}">
      <dgm:prSet/>
      <dgm:spPr/>
      <dgm:t>
        <a:bodyPr/>
        <a:lstStyle/>
        <a:p>
          <a:endParaRPr lang="zh-CN" altLang="en-US"/>
        </a:p>
      </dgm:t>
    </dgm:pt>
    <dgm:pt modelId="{0145C63D-5E9D-4C1E-9CB8-DEBEB55467E6}">
      <dgm:prSet phldrT="[文本]"/>
      <dgm:spPr/>
      <dgm:t>
        <a:bodyPr/>
        <a:lstStyle/>
        <a:p>
          <a:r>
            <a:rPr lang="en-US" altLang="zh-CN" dirty="0"/>
            <a:t>Text Cleaning</a:t>
          </a:r>
          <a:endParaRPr lang="zh-CN" altLang="en-US" dirty="0"/>
        </a:p>
      </dgm:t>
    </dgm:pt>
    <dgm:pt modelId="{D9B66C06-28D6-4A60-870B-A7C46EB2D6A5}" type="parTrans" cxnId="{5A19154A-27E5-4195-8B76-EFBB0706F815}">
      <dgm:prSet/>
      <dgm:spPr/>
      <dgm:t>
        <a:bodyPr/>
        <a:lstStyle/>
        <a:p>
          <a:endParaRPr lang="zh-CN" altLang="en-US"/>
        </a:p>
      </dgm:t>
    </dgm:pt>
    <dgm:pt modelId="{50A9DDBE-9A67-4A3D-9321-8D141DE14933}" type="sibTrans" cxnId="{5A19154A-27E5-4195-8B76-EFBB0706F815}">
      <dgm:prSet/>
      <dgm:spPr/>
      <dgm:t>
        <a:bodyPr/>
        <a:lstStyle/>
        <a:p>
          <a:endParaRPr lang="zh-CN" altLang="en-US"/>
        </a:p>
      </dgm:t>
    </dgm:pt>
    <dgm:pt modelId="{D9B9FAA7-0F6E-4A6B-A63F-583304877EBD}">
      <dgm:prSet phldrT="[文本]" phldr="1"/>
      <dgm:spPr/>
      <dgm:t>
        <a:bodyPr/>
        <a:lstStyle/>
        <a:p>
          <a:endParaRPr lang="zh-CN" altLang="en-US"/>
        </a:p>
      </dgm:t>
    </dgm:pt>
    <dgm:pt modelId="{6F169A7D-3555-4287-A029-F9BB1723B37D}" type="parTrans" cxnId="{77D586AE-74F4-4F89-9A14-B1888F8C61D9}">
      <dgm:prSet/>
      <dgm:spPr/>
      <dgm:t>
        <a:bodyPr/>
        <a:lstStyle/>
        <a:p>
          <a:endParaRPr lang="zh-CN" altLang="en-US"/>
        </a:p>
      </dgm:t>
    </dgm:pt>
    <dgm:pt modelId="{43D12171-748C-4ED9-962C-E685BBC207CD}" type="sibTrans" cxnId="{77D586AE-74F4-4F89-9A14-B1888F8C61D9}">
      <dgm:prSet/>
      <dgm:spPr/>
      <dgm:t>
        <a:bodyPr/>
        <a:lstStyle/>
        <a:p>
          <a:endParaRPr lang="zh-CN" altLang="en-US"/>
        </a:p>
      </dgm:t>
    </dgm:pt>
    <dgm:pt modelId="{1E8A75A1-3B8D-4DFE-A1C3-5C7B9A320579}">
      <dgm:prSet phldrT="[文本]"/>
      <dgm:spPr/>
      <dgm:t>
        <a:bodyPr/>
        <a:lstStyle/>
        <a:p>
          <a:r>
            <a:rPr lang="en-US" altLang="zh-CN" dirty="0"/>
            <a:t>Vocabulary Extraction</a:t>
          </a:r>
          <a:endParaRPr lang="zh-CN" altLang="en-US" dirty="0"/>
        </a:p>
      </dgm:t>
    </dgm:pt>
    <dgm:pt modelId="{E0C834C5-9A79-48DB-BD04-770B1ABE7746}" type="parTrans" cxnId="{4B8C9860-B9A6-46B0-BA8E-5B95C5375293}">
      <dgm:prSet/>
      <dgm:spPr/>
      <dgm:t>
        <a:bodyPr/>
        <a:lstStyle/>
        <a:p>
          <a:endParaRPr lang="zh-CN" altLang="en-US"/>
        </a:p>
      </dgm:t>
    </dgm:pt>
    <dgm:pt modelId="{FE2D3B73-144D-4AE0-BBF1-14A870CB02FB}" type="sibTrans" cxnId="{4B8C9860-B9A6-46B0-BA8E-5B95C5375293}">
      <dgm:prSet/>
      <dgm:spPr/>
      <dgm:t>
        <a:bodyPr/>
        <a:lstStyle/>
        <a:p>
          <a:endParaRPr lang="zh-CN" altLang="en-US"/>
        </a:p>
      </dgm:t>
    </dgm:pt>
    <dgm:pt modelId="{E8A3FC4A-1DE6-490C-8D50-16D2484F36E4}">
      <dgm:prSet phldrT="[文本]"/>
      <dgm:spPr/>
      <dgm:t>
        <a:bodyPr/>
        <a:lstStyle/>
        <a:p>
          <a:r>
            <a:rPr lang="en-US" altLang="zh-CN" dirty="0"/>
            <a:t>Vocabulary Cleaning</a:t>
          </a:r>
          <a:endParaRPr lang="zh-CN" altLang="en-US" dirty="0"/>
        </a:p>
      </dgm:t>
    </dgm:pt>
    <dgm:pt modelId="{09B89ECA-E07F-4154-97A7-5F76A3C778B2}" type="parTrans" cxnId="{20041F4D-331B-40E0-8021-9C8F5ED6DE7A}">
      <dgm:prSet/>
      <dgm:spPr/>
      <dgm:t>
        <a:bodyPr/>
        <a:lstStyle/>
        <a:p>
          <a:endParaRPr lang="zh-CN" altLang="en-US"/>
        </a:p>
      </dgm:t>
    </dgm:pt>
    <dgm:pt modelId="{53745AC6-7AA0-4905-B277-5F3D2CCD06A1}" type="sibTrans" cxnId="{20041F4D-331B-40E0-8021-9C8F5ED6DE7A}">
      <dgm:prSet/>
      <dgm:spPr/>
      <dgm:t>
        <a:bodyPr/>
        <a:lstStyle/>
        <a:p>
          <a:endParaRPr lang="zh-CN" altLang="en-US"/>
        </a:p>
      </dgm:t>
    </dgm:pt>
    <dgm:pt modelId="{734B09D9-56FB-473D-AAF4-41DCD881A8A2}">
      <dgm:prSet phldrT="[文本]"/>
      <dgm:spPr/>
      <dgm:t>
        <a:bodyPr/>
        <a:lstStyle/>
        <a:p>
          <a:r>
            <a:rPr lang="en-US" altLang="zh-CN" dirty="0"/>
            <a:t>Extract Sentiment Features</a:t>
          </a:r>
          <a:endParaRPr lang="zh-CN" altLang="en-US" dirty="0"/>
        </a:p>
      </dgm:t>
    </dgm:pt>
    <dgm:pt modelId="{2A3C6574-E38E-4CFF-BEAC-348469FFCE42}" type="parTrans" cxnId="{15974F87-2285-4857-B911-3D3531902B30}">
      <dgm:prSet/>
      <dgm:spPr/>
      <dgm:t>
        <a:bodyPr/>
        <a:lstStyle/>
        <a:p>
          <a:endParaRPr lang="zh-CN" altLang="en-US"/>
        </a:p>
      </dgm:t>
    </dgm:pt>
    <dgm:pt modelId="{F8DABE98-3B6B-4DA2-B109-BC55CC74956E}" type="sibTrans" cxnId="{15974F87-2285-4857-B911-3D3531902B30}">
      <dgm:prSet/>
      <dgm:spPr/>
      <dgm:t>
        <a:bodyPr/>
        <a:lstStyle/>
        <a:p>
          <a:endParaRPr lang="zh-CN" altLang="en-US"/>
        </a:p>
      </dgm:t>
    </dgm:pt>
    <dgm:pt modelId="{C4CFD8B2-75E7-4F63-A626-920C1B4A2373}">
      <dgm:prSet phldrT="[文本]"/>
      <dgm:spPr/>
      <dgm:t>
        <a:bodyPr/>
        <a:lstStyle/>
        <a:p>
          <a:endParaRPr lang="en-US"/>
        </a:p>
      </dgm:t>
    </dgm:pt>
    <dgm:pt modelId="{0F12B0CD-7542-48CB-BDDD-173A23F5186B}" type="parTrans" cxnId="{27AF753B-9A6D-4B5C-BFD4-9562D5B002C5}">
      <dgm:prSet/>
      <dgm:spPr/>
      <dgm:t>
        <a:bodyPr/>
        <a:lstStyle/>
        <a:p>
          <a:endParaRPr lang="zh-CN" altLang="en-US"/>
        </a:p>
      </dgm:t>
    </dgm:pt>
    <dgm:pt modelId="{D42730A7-061B-44BC-9F83-ADBE5E8F94E9}" type="sibTrans" cxnId="{27AF753B-9A6D-4B5C-BFD4-9562D5B002C5}">
      <dgm:prSet/>
      <dgm:spPr/>
      <dgm:t>
        <a:bodyPr/>
        <a:lstStyle/>
        <a:p>
          <a:endParaRPr lang="zh-CN" altLang="en-US"/>
        </a:p>
      </dgm:t>
    </dgm:pt>
    <dgm:pt modelId="{674D104B-966F-4454-AAE0-F8E27B354C99}" type="pres">
      <dgm:prSet presAssocID="{D205518A-2CC1-4737-8287-B4B8C539D30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CBF004-83A3-4464-9F82-CF1C92F38F6D}" type="pres">
      <dgm:prSet presAssocID="{D205518A-2CC1-4737-8287-B4B8C539D306}" presName="dummyMaxCanvas" presStyleCnt="0">
        <dgm:presLayoutVars/>
      </dgm:prSet>
      <dgm:spPr/>
    </dgm:pt>
    <dgm:pt modelId="{72A7D6A3-BA1F-409C-9367-7C706E7E1E92}" type="pres">
      <dgm:prSet presAssocID="{D205518A-2CC1-4737-8287-B4B8C539D306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F088FA-F234-4E9A-978B-D66172237EB2}" type="pres">
      <dgm:prSet presAssocID="{D205518A-2CC1-4737-8287-B4B8C539D306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394038-5EB1-48E4-B7A5-BBA4F4BE7C68}" type="pres">
      <dgm:prSet presAssocID="{D205518A-2CC1-4737-8287-B4B8C539D306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E1CB16-4647-4C87-9DDA-D2E3CB12E388}" type="pres">
      <dgm:prSet presAssocID="{D205518A-2CC1-4737-8287-B4B8C539D306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DE465B-CD90-48C5-BC5F-F287682A37EB}" type="pres">
      <dgm:prSet presAssocID="{D205518A-2CC1-4737-8287-B4B8C539D306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478255-CFDB-4026-B851-AED89B8C5940}" type="pres">
      <dgm:prSet presAssocID="{D205518A-2CC1-4737-8287-B4B8C539D306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AE65F7-0306-4864-BF1A-05FF783A7D7A}" type="pres">
      <dgm:prSet presAssocID="{D205518A-2CC1-4737-8287-B4B8C539D306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190E53-076E-44C8-8B7E-D2710AE992A2}" type="pres">
      <dgm:prSet presAssocID="{D205518A-2CC1-4737-8287-B4B8C539D306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2FC453-1189-476C-99FA-2B2A4498FDD1}" type="pres">
      <dgm:prSet presAssocID="{D205518A-2CC1-4737-8287-B4B8C539D306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0B599-4199-4090-8484-9F39F1B6A23F}" type="pres">
      <dgm:prSet presAssocID="{D205518A-2CC1-4737-8287-B4B8C539D306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A49BDC-EC76-400B-ADA0-9EB5193A1E70}" type="pres">
      <dgm:prSet presAssocID="{D205518A-2CC1-4737-8287-B4B8C539D306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CBF3BD-A039-4B75-9178-6DB4541E8929}" type="pres">
      <dgm:prSet presAssocID="{D205518A-2CC1-4737-8287-B4B8C539D306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FF9A8E-11CE-41B1-8982-246E6CAAA1A2}" type="pres">
      <dgm:prSet presAssocID="{D205518A-2CC1-4737-8287-B4B8C539D306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CF1865-8DB0-4432-B02D-1480D13C4318}" type="pres">
      <dgm:prSet presAssocID="{D205518A-2CC1-4737-8287-B4B8C539D306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98DB00-6BBD-4C3E-84E4-C6EAC07D2C5A}" type="presOf" srcId="{8468AADD-BF45-4B16-B74F-A5BFAA4005FB}" destId="{8A40B599-4199-4090-8484-9F39F1B6A23F}" srcOrd="1" destOrd="0" presId="urn:microsoft.com/office/officeart/2005/8/layout/vProcess5"/>
    <dgm:cxn modelId="{57DF4522-00EE-4ACC-8A83-AD55F336086E}" type="presOf" srcId="{D205518A-2CC1-4737-8287-B4B8C539D306}" destId="{674D104B-966F-4454-AAE0-F8E27B354C99}" srcOrd="0" destOrd="0" presId="urn:microsoft.com/office/officeart/2005/8/layout/vProcess5"/>
    <dgm:cxn modelId="{169694DF-6C41-4066-B2DB-B9585A825388}" type="presOf" srcId="{8468AADD-BF45-4B16-B74F-A5BFAA4005FB}" destId="{72A7D6A3-BA1F-409C-9367-7C706E7E1E92}" srcOrd="0" destOrd="0" presId="urn:microsoft.com/office/officeart/2005/8/layout/vProcess5"/>
    <dgm:cxn modelId="{2A9C6BEB-5D7B-4F07-B50B-B5AC5163AC77}" type="presOf" srcId="{FE2D3B73-144D-4AE0-BBF1-14A870CB02FB}" destId="{EC190E53-076E-44C8-8B7E-D2710AE992A2}" srcOrd="0" destOrd="0" presId="urn:microsoft.com/office/officeart/2005/8/layout/vProcess5"/>
    <dgm:cxn modelId="{716249EE-9335-4997-B531-F39527D1460F}" type="presOf" srcId="{734B09D9-56FB-473D-AAF4-41DCD881A8A2}" destId="{61CF1865-8DB0-4432-B02D-1480D13C4318}" srcOrd="1" destOrd="0" presId="urn:microsoft.com/office/officeart/2005/8/layout/vProcess5"/>
    <dgm:cxn modelId="{3EC60213-C3A1-411B-9B04-C55202863D5A}" type="presOf" srcId="{734B09D9-56FB-473D-AAF4-41DCD881A8A2}" destId="{DBDE465B-CD90-48C5-BC5F-F287682A37EB}" srcOrd="0" destOrd="0" presId="urn:microsoft.com/office/officeart/2005/8/layout/vProcess5"/>
    <dgm:cxn modelId="{4B8C9860-B9A6-46B0-BA8E-5B95C5375293}" srcId="{D205518A-2CC1-4737-8287-B4B8C539D306}" destId="{1E8A75A1-3B8D-4DFE-A1C3-5C7B9A320579}" srcOrd="2" destOrd="0" parTransId="{E0C834C5-9A79-48DB-BD04-770B1ABE7746}" sibTransId="{FE2D3B73-144D-4AE0-BBF1-14A870CB02FB}"/>
    <dgm:cxn modelId="{999A128E-E555-49E2-9F2B-3BB25CAEAB9A}" type="presOf" srcId="{50A9DDBE-9A67-4A3D-9321-8D141DE14933}" destId="{A9AE65F7-0306-4864-BF1A-05FF783A7D7A}" srcOrd="0" destOrd="0" presId="urn:microsoft.com/office/officeart/2005/8/layout/vProcess5"/>
    <dgm:cxn modelId="{5A19154A-27E5-4195-8B76-EFBB0706F815}" srcId="{D205518A-2CC1-4737-8287-B4B8C539D306}" destId="{0145C63D-5E9D-4C1E-9CB8-DEBEB55467E6}" srcOrd="1" destOrd="0" parTransId="{D9B66C06-28D6-4A60-870B-A7C46EB2D6A5}" sibTransId="{50A9DDBE-9A67-4A3D-9321-8D141DE14933}"/>
    <dgm:cxn modelId="{F33E847E-93B9-45EB-93F0-2158B8AEEC28}" type="presOf" srcId="{E8A3FC4A-1DE6-490C-8D50-16D2484F36E4}" destId="{42E1CB16-4647-4C87-9DDA-D2E3CB12E388}" srcOrd="0" destOrd="0" presId="urn:microsoft.com/office/officeart/2005/8/layout/vProcess5"/>
    <dgm:cxn modelId="{0EBDE3D5-C82F-4552-A1F1-90799A4F24E5}" type="presOf" srcId="{53745AC6-7AA0-4905-B277-5F3D2CCD06A1}" destId="{D02FC453-1189-476C-99FA-2B2A4498FDD1}" srcOrd="0" destOrd="0" presId="urn:microsoft.com/office/officeart/2005/8/layout/vProcess5"/>
    <dgm:cxn modelId="{572E8B4C-0D4F-49C8-894C-D3F8498BF723}" type="presOf" srcId="{1E8A75A1-3B8D-4DFE-A1C3-5C7B9A320579}" destId="{18CBF3BD-A039-4B75-9178-6DB4541E8929}" srcOrd="1" destOrd="0" presId="urn:microsoft.com/office/officeart/2005/8/layout/vProcess5"/>
    <dgm:cxn modelId="{099084CF-7250-4CDF-B1F4-3458BE672633}" type="presOf" srcId="{0145C63D-5E9D-4C1E-9CB8-DEBEB55467E6}" destId="{B2A49BDC-EC76-400B-ADA0-9EB5193A1E70}" srcOrd="1" destOrd="0" presId="urn:microsoft.com/office/officeart/2005/8/layout/vProcess5"/>
    <dgm:cxn modelId="{44A615F3-510A-47DA-8C72-004D8F50960D}" type="presOf" srcId="{1E8A75A1-3B8D-4DFE-A1C3-5C7B9A320579}" destId="{D5394038-5EB1-48E4-B7A5-BBA4F4BE7C68}" srcOrd="0" destOrd="0" presId="urn:microsoft.com/office/officeart/2005/8/layout/vProcess5"/>
    <dgm:cxn modelId="{77D586AE-74F4-4F89-9A14-B1888F8C61D9}" srcId="{D205518A-2CC1-4737-8287-B4B8C539D306}" destId="{D9B9FAA7-0F6E-4A6B-A63F-583304877EBD}" srcOrd="6" destOrd="0" parTransId="{6F169A7D-3555-4287-A029-F9BB1723B37D}" sibTransId="{43D12171-748C-4ED9-962C-E685BBC207CD}"/>
    <dgm:cxn modelId="{E31F8CBE-2CD5-40FD-99C1-C753AF62BC3C}" type="presOf" srcId="{2AD7ABE0-6B78-434A-A730-4349A123325A}" destId="{97478255-CFDB-4026-B851-AED89B8C5940}" srcOrd="0" destOrd="0" presId="urn:microsoft.com/office/officeart/2005/8/layout/vProcess5"/>
    <dgm:cxn modelId="{15974F87-2285-4857-B911-3D3531902B30}" srcId="{D205518A-2CC1-4737-8287-B4B8C539D306}" destId="{734B09D9-56FB-473D-AAF4-41DCD881A8A2}" srcOrd="4" destOrd="0" parTransId="{2A3C6574-E38E-4CFF-BEAC-348469FFCE42}" sibTransId="{F8DABE98-3B6B-4DA2-B109-BC55CC74956E}"/>
    <dgm:cxn modelId="{49EE4E1F-B12F-4629-B7DF-82D2E64E9ECC}" type="presOf" srcId="{0145C63D-5E9D-4C1E-9CB8-DEBEB55467E6}" destId="{EDF088FA-F234-4E9A-978B-D66172237EB2}" srcOrd="0" destOrd="0" presId="urn:microsoft.com/office/officeart/2005/8/layout/vProcess5"/>
    <dgm:cxn modelId="{20041F4D-331B-40E0-8021-9C8F5ED6DE7A}" srcId="{D205518A-2CC1-4737-8287-B4B8C539D306}" destId="{E8A3FC4A-1DE6-490C-8D50-16D2484F36E4}" srcOrd="3" destOrd="0" parTransId="{09B89ECA-E07F-4154-97A7-5F76A3C778B2}" sibTransId="{53745AC6-7AA0-4905-B277-5F3D2CCD06A1}"/>
    <dgm:cxn modelId="{94304F6F-1434-4B34-A40A-5494A0EDCCAF}" type="presOf" srcId="{E8A3FC4A-1DE6-490C-8D50-16D2484F36E4}" destId="{4BFF9A8E-11CE-41B1-8982-246E6CAAA1A2}" srcOrd="1" destOrd="0" presId="urn:microsoft.com/office/officeart/2005/8/layout/vProcess5"/>
    <dgm:cxn modelId="{27AF753B-9A6D-4B5C-BFD4-9562D5B002C5}" srcId="{D205518A-2CC1-4737-8287-B4B8C539D306}" destId="{C4CFD8B2-75E7-4F63-A626-920C1B4A2373}" srcOrd="5" destOrd="0" parTransId="{0F12B0CD-7542-48CB-BDDD-173A23F5186B}" sibTransId="{D42730A7-061B-44BC-9F83-ADBE5E8F94E9}"/>
    <dgm:cxn modelId="{545E0D95-3910-44B7-87A2-5BA604926022}" srcId="{D205518A-2CC1-4737-8287-B4B8C539D306}" destId="{8468AADD-BF45-4B16-B74F-A5BFAA4005FB}" srcOrd="0" destOrd="0" parTransId="{1FCA1E1E-55FF-4ACD-A52C-D33FDB01B0EF}" sibTransId="{2AD7ABE0-6B78-434A-A730-4349A123325A}"/>
    <dgm:cxn modelId="{14BA8044-DA4A-4424-AD8E-B396E3046DD3}" type="presParOf" srcId="{674D104B-966F-4454-AAE0-F8E27B354C99}" destId="{7DCBF004-83A3-4464-9F82-CF1C92F38F6D}" srcOrd="0" destOrd="0" presId="urn:microsoft.com/office/officeart/2005/8/layout/vProcess5"/>
    <dgm:cxn modelId="{B18E157E-62A3-4F23-A823-E96013313669}" type="presParOf" srcId="{674D104B-966F-4454-AAE0-F8E27B354C99}" destId="{72A7D6A3-BA1F-409C-9367-7C706E7E1E92}" srcOrd="1" destOrd="0" presId="urn:microsoft.com/office/officeart/2005/8/layout/vProcess5"/>
    <dgm:cxn modelId="{649F8A8B-C16A-4232-BD06-C1FB4C306FF8}" type="presParOf" srcId="{674D104B-966F-4454-AAE0-F8E27B354C99}" destId="{EDF088FA-F234-4E9A-978B-D66172237EB2}" srcOrd="2" destOrd="0" presId="urn:microsoft.com/office/officeart/2005/8/layout/vProcess5"/>
    <dgm:cxn modelId="{197BEE64-ED83-43AB-8B0C-58BE1DCE14E0}" type="presParOf" srcId="{674D104B-966F-4454-AAE0-F8E27B354C99}" destId="{D5394038-5EB1-48E4-B7A5-BBA4F4BE7C68}" srcOrd="3" destOrd="0" presId="urn:microsoft.com/office/officeart/2005/8/layout/vProcess5"/>
    <dgm:cxn modelId="{AA08A47D-7D73-4F81-9D4A-FB01E5E43FDB}" type="presParOf" srcId="{674D104B-966F-4454-AAE0-F8E27B354C99}" destId="{42E1CB16-4647-4C87-9DDA-D2E3CB12E388}" srcOrd="4" destOrd="0" presId="urn:microsoft.com/office/officeart/2005/8/layout/vProcess5"/>
    <dgm:cxn modelId="{EB555348-7381-468B-9292-8AFB1000EA64}" type="presParOf" srcId="{674D104B-966F-4454-AAE0-F8E27B354C99}" destId="{DBDE465B-CD90-48C5-BC5F-F287682A37EB}" srcOrd="5" destOrd="0" presId="urn:microsoft.com/office/officeart/2005/8/layout/vProcess5"/>
    <dgm:cxn modelId="{EAFD1E23-5D36-40DC-A98A-B8B86606ABB3}" type="presParOf" srcId="{674D104B-966F-4454-AAE0-F8E27B354C99}" destId="{97478255-CFDB-4026-B851-AED89B8C5940}" srcOrd="6" destOrd="0" presId="urn:microsoft.com/office/officeart/2005/8/layout/vProcess5"/>
    <dgm:cxn modelId="{590B3FBB-9F45-4F9C-8F23-77AD4A7CAEAA}" type="presParOf" srcId="{674D104B-966F-4454-AAE0-F8E27B354C99}" destId="{A9AE65F7-0306-4864-BF1A-05FF783A7D7A}" srcOrd="7" destOrd="0" presId="urn:microsoft.com/office/officeart/2005/8/layout/vProcess5"/>
    <dgm:cxn modelId="{AA9ADAA8-AD3C-4153-A719-9FD3DBD532C4}" type="presParOf" srcId="{674D104B-966F-4454-AAE0-F8E27B354C99}" destId="{EC190E53-076E-44C8-8B7E-D2710AE992A2}" srcOrd="8" destOrd="0" presId="urn:microsoft.com/office/officeart/2005/8/layout/vProcess5"/>
    <dgm:cxn modelId="{97AA9DDD-EBBF-4A36-9719-0C5300231AD4}" type="presParOf" srcId="{674D104B-966F-4454-AAE0-F8E27B354C99}" destId="{D02FC453-1189-476C-99FA-2B2A4498FDD1}" srcOrd="9" destOrd="0" presId="urn:microsoft.com/office/officeart/2005/8/layout/vProcess5"/>
    <dgm:cxn modelId="{30D2827B-BF7A-4106-9186-B084702E5DD9}" type="presParOf" srcId="{674D104B-966F-4454-AAE0-F8E27B354C99}" destId="{8A40B599-4199-4090-8484-9F39F1B6A23F}" srcOrd="10" destOrd="0" presId="urn:microsoft.com/office/officeart/2005/8/layout/vProcess5"/>
    <dgm:cxn modelId="{25C92E79-DE08-45D6-8463-5960BA756BAA}" type="presParOf" srcId="{674D104B-966F-4454-AAE0-F8E27B354C99}" destId="{B2A49BDC-EC76-400B-ADA0-9EB5193A1E70}" srcOrd="11" destOrd="0" presId="urn:microsoft.com/office/officeart/2005/8/layout/vProcess5"/>
    <dgm:cxn modelId="{2EBD0985-A9D2-4FC1-94B0-554E20A99732}" type="presParOf" srcId="{674D104B-966F-4454-AAE0-F8E27B354C99}" destId="{18CBF3BD-A039-4B75-9178-6DB4541E8929}" srcOrd="12" destOrd="0" presId="urn:microsoft.com/office/officeart/2005/8/layout/vProcess5"/>
    <dgm:cxn modelId="{E63D13C5-ABB8-43A8-905D-6FD1D3BFA9A5}" type="presParOf" srcId="{674D104B-966F-4454-AAE0-F8E27B354C99}" destId="{4BFF9A8E-11CE-41B1-8982-246E6CAAA1A2}" srcOrd="13" destOrd="0" presId="urn:microsoft.com/office/officeart/2005/8/layout/vProcess5"/>
    <dgm:cxn modelId="{F7596B3A-53E3-48E6-91C1-0DFDEA4487DF}" type="presParOf" srcId="{674D104B-966F-4454-AAE0-F8E27B354C99}" destId="{61CF1865-8DB0-4432-B02D-1480D13C431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05518A-2CC1-4737-8287-B4B8C539D306}" type="doc">
      <dgm:prSet loTypeId="urn:microsoft.com/office/officeart/2005/8/layout/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468AADD-BF45-4B16-B74F-A5BFAA4005FB}">
      <dgm:prSet phldrT="[文本]"/>
      <dgm:spPr/>
      <dgm:t>
        <a:bodyPr/>
        <a:lstStyle/>
        <a:p>
          <a:r>
            <a:rPr lang="en-US" altLang="zh-CN" dirty="0" smtClean="0"/>
            <a:t>Complete a Survey of FEATURES</a:t>
          </a:r>
          <a:endParaRPr lang="en-US" altLang="zh-CN" dirty="0"/>
        </a:p>
      </dgm:t>
    </dgm:pt>
    <dgm:pt modelId="{1FCA1E1E-55FF-4ACD-A52C-D33FDB01B0EF}" type="parTrans" cxnId="{545E0D95-3910-44B7-87A2-5BA604926022}">
      <dgm:prSet/>
      <dgm:spPr/>
      <dgm:t>
        <a:bodyPr/>
        <a:lstStyle/>
        <a:p>
          <a:endParaRPr lang="zh-CN" altLang="en-US"/>
        </a:p>
      </dgm:t>
    </dgm:pt>
    <dgm:pt modelId="{2AD7ABE0-6B78-434A-A730-4349A123325A}" type="sibTrans" cxnId="{545E0D95-3910-44B7-87A2-5BA604926022}">
      <dgm:prSet/>
      <dgm:spPr/>
      <dgm:t>
        <a:bodyPr/>
        <a:lstStyle/>
        <a:p>
          <a:endParaRPr lang="zh-CN" altLang="en-US"/>
        </a:p>
      </dgm:t>
    </dgm:pt>
    <dgm:pt modelId="{0145C63D-5E9D-4C1E-9CB8-DEBEB55467E6}">
      <dgm:prSet phldrT="[文本]"/>
      <dgm:spPr/>
      <dgm:t>
        <a:bodyPr/>
        <a:lstStyle/>
        <a:p>
          <a:r>
            <a:rPr lang="en-US" altLang="zh-CN" dirty="0" smtClean="0"/>
            <a:t>Find the TOWN A that’s most similar</a:t>
          </a:r>
          <a:endParaRPr lang="zh-CN" altLang="en-US" dirty="0"/>
        </a:p>
      </dgm:t>
    </dgm:pt>
    <dgm:pt modelId="{D9B66C06-28D6-4A60-870B-A7C46EB2D6A5}" type="parTrans" cxnId="{5A19154A-27E5-4195-8B76-EFBB0706F815}">
      <dgm:prSet/>
      <dgm:spPr/>
      <dgm:t>
        <a:bodyPr/>
        <a:lstStyle/>
        <a:p>
          <a:endParaRPr lang="zh-CN" altLang="en-US"/>
        </a:p>
      </dgm:t>
    </dgm:pt>
    <dgm:pt modelId="{50A9DDBE-9A67-4A3D-9321-8D141DE14933}" type="sibTrans" cxnId="{5A19154A-27E5-4195-8B76-EFBB0706F815}">
      <dgm:prSet/>
      <dgm:spPr/>
      <dgm:t>
        <a:bodyPr/>
        <a:lstStyle/>
        <a:p>
          <a:endParaRPr lang="zh-CN" altLang="en-US"/>
        </a:p>
      </dgm:t>
    </dgm:pt>
    <dgm:pt modelId="{D9B9FAA7-0F6E-4A6B-A63F-583304877EBD}">
      <dgm:prSet phldrT="[文本]"/>
      <dgm:spPr/>
      <dgm:t>
        <a:bodyPr/>
        <a:lstStyle/>
        <a:p>
          <a:r>
            <a:rPr lang="en-US" altLang="zh-CN" dirty="0" smtClean="0"/>
            <a:t>Give a final score for such </a:t>
          </a:r>
          <a:r>
            <a:rPr lang="en-US" altLang="zh-CN" dirty="0" err="1" smtClean="0"/>
            <a:t>resturant</a:t>
          </a:r>
          <a:endParaRPr lang="zh-CN" altLang="en-US" dirty="0"/>
        </a:p>
      </dgm:t>
    </dgm:pt>
    <dgm:pt modelId="{6F169A7D-3555-4287-A029-F9BB1723B37D}" type="parTrans" cxnId="{77D586AE-74F4-4F89-9A14-B1888F8C61D9}">
      <dgm:prSet/>
      <dgm:spPr/>
      <dgm:t>
        <a:bodyPr/>
        <a:lstStyle/>
        <a:p>
          <a:endParaRPr lang="zh-CN" altLang="en-US"/>
        </a:p>
      </dgm:t>
    </dgm:pt>
    <dgm:pt modelId="{43D12171-748C-4ED9-962C-E685BBC207CD}" type="sibTrans" cxnId="{77D586AE-74F4-4F89-9A14-B1888F8C61D9}">
      <dgm:prSet/>
      <dgm:spPr/>
      <dgm:t>
        <a:bodyPr/>
        <a:lstStyle/>
        <a:p>
          <a:endParaRPr lang="zh-CN" altLang="en-US"/>
        </a:p>
      </dgm:t>
    </dgm:pt>
    <dgm:pt modelId="{1E8A75A1-3B8D-4DFE-A1C3-5C7B9A320579}">
      <dgm:prSet phldrT="[文本]"/>
      <dgm:spPr/>
      <dgm:t>
        <a:bodyPr/>
        <a:lstStyle/>
        <a:p>
          <a:r>
            <a:rPr lang="en-US" altLang="zh-CN" dirty="0" smtClean="0"/>
            <a:t>Determine the restaurant that’s most similar in TOWN A</a:t>
          </a:r>
          <a:endParaRPr lang="zh-CN" altLang="en-US" dirty="0"/>
        </a:p>
      </dgm:t>
    </dgm:pt>
    <dgm:pt modelId="{E0C834C5-9A79-48DB-BD04-770B1ABE7746}" type="parTrans" cxnId="{4B8C9860-B9A6-46B0-BA8E-5B95C5375293}">
      <dgm:prSet/>
      <dgm:spPr/>
      <dgm:t>
        <a:bodyPr/>
        <a:lstStyle/>
        <a:p>
          <a:endParaRPr lang="zh-CN" altLang="en-US"/>
        </a:p>
      </dgm:t>
    </dgm:pt>
    <dgm:pt modelId="{FE2D3B73-144D-4AE0-BBF1-14A870CB02FB}" type="sibTrans" cxnId="{4B8C9860-B9A6-46B0-BA8E-5B95C5375293}">
      <dgm:prSet/>
      <dgm:spPr/>
      <dgm:t>
        <a:bodyPr/>
        <a:lstStyle/>
        <a:p>
          <a:endParaRPr lang="zh-CN" altLang="en-US"/>
        </a:p>
      </dgm:t>
    </dgm:pt>
    <dgm:pt modelId="{E8A3FC4A-1DE6-490C-8D50-16D2484F36E4}">
      <dgm:prSet phldrT="[文本]"/>
      <dgm:spPr/>
      <dgm:t>
        <a:bodyPr/>
        <a:lstStyle/>
        <a:p>
          <a:r>
            <a:rPr lang="en-US" altLang="zh-CN" dirty="0" smtClean="0"/>
            <a:t>Extract location and determine the location clustering</a:t>
          </a:r>
          <a:endParaRPr lang="zh-CN" altLang="en-US" dirty="0"/>
        </a:p>
      </dgm:t>
    </dgm:pt>
    <dgm:pt modelId="{09B89ECA-E07F-4154-97A7-5F76A3C778B2}" type="parTrans" cxnId="{20041F4D-331B-40E0-8021-9C8F5ED6DE7A}">
      <dgm:prSet/>
      <dgm:spPr/>
      <dgm:t>
        <a:bodyPr/>
        <a:lstStyle/>
        <a:p>
          <a:endParaRPr lang="zh-CN" altLang="en-US"/>
        </a:p>
      </dgm:t>
    </dgm:pt>
    <dgm:pt modelId="{53745AC6-7AA0-4905-B277-5F3D2CCD06A1}" type="sibTrans" cxnId="{20041F4D-331B-40E0-8021-9C8F5ED6DE7A}">
      <dgm:prSet/>
      <dgm:spPr/>
      <dgm:t>
        <a:bodyPr/>
        <a:lstStyle/>
        <a:p>
          <a:endParaRPr lang="zh-CN" altLang="en-US"/>
        </a:p>
      </dgm:t>
    </dgm:pt>
    <dgm:pt modelId="{734B09D9-56FB-473D-AAF4-41DCD881A8A2}">
      <dgm:prSet phldrT="[文本]"/>
      <dgm:spPr/>
      <dgm:t>
        <a:bodyPr/>
        <a:lstStyle/>
        <a:p>
          <a:r>
            <a:rPr lang="en-US" dirty="0" smtClean="0"/>
            <a:t>Extract keywords and determine sentiment analysis</a:t>
          </a:r>
          <a:endParaRPr lang="en-US" dirty="0"/>
        </a:p>
      </dgm:t>
    </dgm:pt>
    <dgm:pt modelId="{2A3C6574-E38E-4CFF-BEAC-348469FFCE42}" type="parTrans" cxnId="{15974F87-2285-4857-B911-3D3531902B30}">
      <dgm:prSet/>
      <dgm:spPr/>
      <dgm:t>
        <a:bodyPr/>
        <a:lstStyle/>
        <a:p>
          <a:endParaRPr lang="zh-CN" altLang="en-US"/>
        </a:p>
      </dgm:t>
    </dgm:pt>
    <dgm:pt modelId="{F8DABE98-3B6B-4DA2-B109-BC55CC74956E}" type="sibTrans" cxnId="{15974F87-2285-4857-B911-3D3531902B30}">
      <dgm:prSet/>
      <dgm:spPr/>
      <dgm:t>
        <a:bodyPr/>
        <a:lstStyle/>
        <a:p>
          <a:endParaRPr lang="zh-CN" altLang="en-US"/>
        </a:p>
      </dgm:t>
    </dgm:pt>
    <dgm:pt modelId="{C4CFD8B2-75E7-4F63-A626-920C1B4A2373}">
      <dgm:prSet phldrT="[文本]"/>
      <dgm:spPr/>
      <dgm:t>
        <a:bodyPr/>
        <a:lstStyle/>
        <a:p>
          <a:r>
            <a:rPr lang="en-US" dirty="0" smtClean="0"/>
            <a:t>Combine the results in the above three in weighted approach</a:t>
          </a:r>
          <a:endParaRPr lang="en-US" dirty="0"/>
        </a:p>
      </dgm:t>
    </dgm:pt>
    <dgm:pt modelId="{0F12B0CD-7542-48CB-BDDD-173A23F5186B}" type="parTrans" cxnId="{27AF753B-9A6D-4B5C-BFD4-9562D5B002C5}">
      <dgm:prSet/>
      <dgm:spPr/>
      <dgm:t>
        <a:bodyPr/>
        <a:lstStyle/>
        <a:p>
          <a:endParaRPr lang="zh-CN" altLang="en-US"/>
        </a:p>
      </dgm:t>
    </dgm:pt>
    <dgm:pt modelId="{D42730A7-061B-44BC-9F83-ADBE5E8F94E9}" type="sibTrans" cxnId="{27AF753B-9A6D-4B5C-BFD4-9562D5B002C5}">
      <dgm:prSet/>
      <dgm:spPr/>
      <dgm:t>
        <a:bodyPr/>
        <a:lstStyle/>
        <a:p>
          <a:endParaRPr lang="zh-CN" altLang="en-US"/>
        </a:p>
      </dgm:t>
    </dgm:pt>
    <dgm:pt modelId="{B5D56048-8444-4DFF-96E0-46F396E16E0D}">
      <dgm:prSet phldrT="[文本]"/>
      <dgm:spPr/>
      <dgm:t>
        <a:bodyPr/>
        <a:lstStyle/>
        <a:p>
          <a:r>
            <a:rPr lang="en-US" altLang="zh-CN" dirty="0" smtClean="0"/>
            <a:t>Extract TOWN and UNIVERSITY from the Survey</a:t>
          </a:r>
          <a:endParaRPr lang="en-US" altLang="zh-CN" dirty="0"/>
        </a:p>
      </dgm:t>
    </dgm:pt>
    <dgm:pt modelId="{F3740130-0E5B-4B88-BE0B-28B0F3B18DF7}" type="parTrans" cxnId="{93D09B13-77F1-479E-AAAD-99FEB9B58E66}">
      <dgm:prSet/>
      <dgm:spPr/>
      <dgm:t>
        <a:bodyPr/>
        <a:lstStyle/>
        <a:p>
          <a:endParaRPr lang="zh-CN" altLang="en-US"/>
        </a:p>
      </dgm:t>
    </dgm:pt>
    <dgm:pt modelId="{1BD1D763-5BEC-410D-B57B-6615C121EDF5}" type="sibTrans" cxnId="{93D09B13-77F1-479E-AAAD-99FEB9B58E66}">
      <dgm:prSet/>
      <dgm:spPr/>
      <dgm:t>
        <a:bodyPr/>
        <a:lstStyle/>
        <a:p>
          <a:endParaRPr lang="zh-CN" altLang="en-US"/>
        </a:p>
      </dgm:t>
    </dgm:pt>
    <dgm:pt modelId="{15ECE6C6-2188-4E6D-B3D2-9280CD8654FC}" type="pres">
      <dgm:prSet presAssocID="{D205518A-2CC1-4737-8287-B4B8C539D30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9D46C1-0922-4EE5-9C1F-B1F6EFB20C36}" type="pres">
      <dgm:prSet presAssocID="{8468AADD-BF45-4B16-B74F-A5BFAA4005F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907B2-8942-4198-BF72-2ED2520218FA}" type="pres">
      <dgm:prSet presAssocID="{2AD7ABE0-6B78-434A-A730-4349A123325A}" presName="sibTrans" presStyleLbl="sibTrans2D1" presStyleIdx="0" presStyleCnt="7"/>
      <dgm:spPr/>
      <dgm:t>
        <a:bodyPr/>
        <a:lstStyle/>
        <a:p>
          <a:endParaRPr lang="en-US"/>
        </a:p>
      </dgm:t>
    </dgm:pt>
    <dgm:pt modelId="{E3FCCEF1-D712-49A7-A5B1-53A584FF6B25}" type="pres">
      <dgm:prSet presAssocID="{2AD7ABE0-6B78-434A-A730-4349A123325A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20A9FE66-8E6E-43D6-BF27-D8C976A6382D}" type="pres">
      <dgm:prSet presAssocID="{B5D56048-8444-4DFF-96E0-46F396E16E0D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A0FE9-2C61-4272-80B6-2B278983441C}" type="pres">
      <dgm:prSet presAssocID="{1BD1D763-5BEC-410D-B57B-6615C121EDF5}" presName="sibTrans" presStyleLbl="sibTrans2D1" presStyleIdx="1" presStyleCnt="7"/>
      <dgm:spPr/>
      <dgm:t>
        <a:bodyPr/>
        <a:lstStyle/>
        <a:p>
          <a:endParaRPr lang="en-US"/>
        </a:p>
      </dgm:t>
    </dgm:pt>
    <dgm:pt modelId="{5D196F63-B641-44CB-AD76-FAEADCADE8E1}" type="pres">
      <dgm:prSet presAssocID="{1BD1D763-5BEC-410D-B57B-6615C121EDF5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7EA49620-D574-46A0-8F26-C3FFE96AE603}" type="pres">
      <dgm:prSet presAssocID="{0145C63D-5E9D-4C1E-9CB8-DEBEB55467E6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F35ADA-CA8E-4E4A-BA26-018D02700B7D}" type="pres">
      <dgm:prSet presAssocID="{50A9DDBE-9A67-4A3D-9321-8D141DE14933}" presName="sibTrans" presStyleLbl="sibTrans2D1" presStyleIdx="2" presStyleCnt="7"/>
      <dgm:spPr/>
      <dgm:t>
        <a:bodyPr/>
        <a:lstStyle/>
        <a:p>
          <a:endParaRPr lang="en-US"/>
        </a:p>
      </dgm:t>
    </dgm:pt>
    <dgm:pt modelId="{9E2BE1C8-437E-4A2D-9D68-2DFC947221A9}" type="pres">
      <dgm:prSet presAssocID="{50A9DDBE-9A67-4A3D-9321-8D141DE14933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EDB752DD-6D01-4703-82FB-47425D3339D5}" type="pres">
      <dgm:prSet presAssocID="{1E8A75A1-3B8D-4DFE-A1C3-5C7B9A320579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A10331-771C-41BF-98D1-8E2E26017963}" type="pres">
      <dgm:prSet presAssocID="{FE2D3B73-144D-4AE0-BBF1-14A870CB02FB}" presName="sibTrans" presStyleLbl="sibTrans2D1" presStyleIdx="3" presStyleCnt="7"/>
      <dgm:spPr/>
      <dgm:t>
        <a:bodyPr/>
        <a:lstStyle/>
        <a:p>
          <a:endParaRPr lang="en-US"/>
        </a:p>
      </dgm:t>
    </dgm:pt>
    <dgm:pt modelId="{05436723-8061-4533-BCE7-8777A9B0A864}" type="pres">
      <dgm:prSet presAssocID="{FE2D3B73-144D-4AE0-BBF1-14A870CB02FB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A89427AB-F145-4871-9C3B-6D4392A25C09}" type="pres">
      <dgm:prSet presAssocID="{E8A3FC4A-1DE6-490C-8D50-16D2484F36E4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FCDFA-04AB-4368-B7E2-4CB9D62978CF}" type="pres">
      <dgm:prSet presAssocID="{53745AC6-7AA0-4905-B277-5F3D2CCD06A1}" presName="sibTrans" presStyleLbl="sibTrans2D1" presStyleIdx="4" presStyleCnt="7"/>
      <dgm:spPr/>
      <dgm:t>
        <a:bodyPr/>
        <a:lstStyle/>
        <a:p>
          <a:endParaRPr lang="en-US"/>
        </a:p>
      </dgm:t>
    </dgm:pt>
    <dgm:pt modelId="{6447F0C9-7314-46C3-ACE4-8A24547F8C5A}" type="pres">
      <dgm:prSet presAssocID="{53745AC6-7AA0-4905-B277-5F3D2CCD06A1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E3718CBE-55F9-4950-9C73-96C5AA2CC71E}" type="pres">
      <dgm:prSet presAssocID="{734B09D9-56FB-473D-AAF4-41DCD881A8A2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13689-DD0E-44C5-A23E-954C13E9C146}" type="pres">
      <dgm:prSet presAssocID="{F8DABE98-3B6B-4DA2-B109-BC55CC74956E}" presName="sibTrans" presStyleLbl="sibTrans2D1" presStyleIdx="5" presStyleCnt="7"/>
      <dgm:spPr/>
      <dgm:t>
        <a:bodyPr/>
        <a:lstStyle/>
        <a:p>
          <a:endParaRPr lang="en-US"/>
        </a:p>
      </dgm:t>
    </dgm:pt>
    <dgm:pt modelId="{768DDBB6-A303-464E-B9AA-DB0683C2BA43}" type="pres">
      <dgm:prSet presAssocID="{F8DABE98-3B6B-4DA2-B109-BC55CC74956E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0D5B8035-8DE6-479D-A645-DFEC52B0E3CF}" type="pres">
      <dgm:prSet presAssocID="{C4CFD8B2-75E7-4F63-A626-920C1B4A2373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C4F11-5747-479B-8483-5E2E1007B1A9}" type="pres">
      <dgm:prSet presAssocID="{D42730A7-061B-44BC-9F83-ADBE5E8F94E9}" presName="sibTrans" presStyleLbl="sibTrans2D1" presStyleIdx="6" presStyleCnt="7"/>
      <dgm:spPr/>
      <dgm:t>
        <a:bodyPr/>
        <a:lstStyle/>
        <a:p>
          <a:endParaRPr lang="en-US"/>
        </a:p>
      </dgm:t>
    </dgm:pt>
    <dgm:pt modelId="{7BB5C051-D65E-4DB1-A0D9-51E9867DE601}" type="pres">
      <dgm:prSet presAssocID="{D42730A7-061B-44BC-9F83-ADBE5E8F94E9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509BB299-628F-4FD8-8B6F-F0039B29F156}" type="pres">
      <dgm:prSet presAssocID="{D9B9FAA7-0F6E-4A6B-A63F-583304877EBD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974F87-2285-4857-B911-3D3531902B30}" srcId="{D205518A-2CC1-4737-8287-B4B8C539D306}" destId="{734B09D9-56FB-473D-AAF4-41DCD881A8A2}" srcOrd="5" destOrd="0" parTransId="{2A3C6574-E38E-4CFF-BEAC-348469FFCE42}" sibTransId="{F8DABE98-3B6B-4DA2-B109-BC55CC74956E}"/>
    <dgm:cxn modelId="{20041F4D-331B-40E0-8021-9C8F5ED6DE7A}" srcId="{D205518A-2CC1-4737-8287-B4B8C539D306}" destId="{E8A3FC4A-1DE6-490C-8D50-16D2484F36E4}" srcOrd="4" destOrd="0" parTransId="{09B89ECA-E07F-4154-97A7-5F76A3C778B2}" sibTransId="{53745AC6-7AA0-4905-B277-5F3D2CCD06A1}"/>
    <dgm:cxn modelId="{0DE95F90-9764-4218-B4E2-9AAB80BE1189}" type="presOf" srcId="{D42730A7-061B-44BC-9F83-ADBE5E8F94E9}" destId="{7BB5C051-D65E-4DB1-A0D9-51E9867DE601}" srcOrd="1" destOrd="0" presId="urn:microsoft.com/office/officeart/2005/8/layout/process5"/>
    <dgm:cxn modelId="{83390C4D-C61E-4C20-913A-8DF5616F0146}" type="presOf" srcId="{50A9DDBE-9A67-4A3D-9321-8D141DE14933}" destId="{9E2BE1C8-437E-4A2D-9D68-2DFC947221A9}" srcOrd="1" destOrd="0" presId="urn:microsoft.com/office/officeart/2005/8/layout/process5"/>
    <dgm:cxn modelId="{1F0BCB7A-BBDC-43A9-A78A-C12ED35AD506}" type="presOf" srcId="{C4CFD8B2-75E7-4F63-A626-920C1B4A2373}" destId="{0D5B8035-8DE6-479D-A645-DFEC52B0E3CF}" srcOrd="0" destOrd="0" presId="urn:microsoft.com/office/officeart/2005/8/layout/process5"/>
    <dgm:cxn modelId="{4B8C9860-B9A6-46B0-BA8E-5B95C5375293}" srcId="{D205518A-2CC1-4737-8287-B4B8C539D306}" destId="{1E8A75A1-3B8D-4DFE-A1C3-5C7B9A320579}" srcOrd="3" destOrd="0" parTransId="{E0C834C5-9A79-48DB-BD04-770B1ABE7746}" sibTransId="{FE2D3B73-144D-4AE0-BBF1-14A870CB02FB}"/>
    <dgm:cxn modelId="{5A19154A-27E5-4195-8B76-EFBB0706F815}" srcId="{D205518A-2CC1-4737-8287-B4B8C539D306}" destId="{0145C63D-5E9D-4C1E-9CB8-DEBEB55467E6}" srcOrd="2" destOrd="0" parTransId="{D9B66C06-28D6-4A60-870B-A7C46EB2D6A5}" sibTransId="{50A9DDBE-9A67-4A3D-9321-8D141DE14933}"/>
    <dgm:cxn modelId="{EC2586DD-F3A5-4B20-B57A-02FAD20E2F22}" type="presOf" srcId="{F8DABE98-3B6B-4DA2-B109-BC55CC74956E}" destId="{768DDBB6-A303-464E-B9AA-DB0683C2BA43}" srcOrd="1" destOrd="0" presId="urn:microsoft.com/office/officeart/2005/8/layout/process5"/>
    <dgm:cxn modelId="{F0D3EBA8-AE0D-40BB-A29E-77D11C2AC7AA}" type="presOf" srcId="{8468AADD-BF45-4B16-B74F-A5BFAA4005FB}" destId="{099D46C1-0922-4EE5-9C1F-B1F6EFB20C36}" srcOrd="0" destOrd="0" presId="urn:microsoft.com/office/officeart/2005/8/layout/process5"/>
    <dgm:cxn modelId="{40832BD7-B1EA-4004-BFDF-665DD32EC863}" type="presOf" srcId="{1BD1D763-5BEC-410D-B57B-6615C121EDF5}" destId="{5D196F63-B641-44CB-AD76-FAEADCADE8E1}" srcOrd="1" destOrd="0" presId="urn:microsoft.com/office/officeart/2005/8/layout/process5"/>
    <dgm:cxn modelId="{0B18423E-3921-4843-8D22-FD7CC7252226}" type="presOf" srcId="{B5D56048-8444-4DFF-96E0-46F396E16E0D}" destId="{20A9FE66-8E6E-43D6-BF27-D8C976A6382D}" srcOrd="0" destOrd="0" presId="urn:microsoft.com/office/officeart/2005/8/layout/process5"/>
    <dgm:cxn modelId="{40E1F1D2-13C6-4D22-8BD3-7DE99C9DC2ED}" type="presOf" srcId="{2AD7ABE0-6B78-434A-A730-4349A123325A}" destId="{9E2907B2-8942-4198-BF72-2ED2520218FA}" srcOrd="0" destOrd="0" presId="urn:microsoft.com/office/officeart/2005/8/layout/process5"/>
    <dgm:cxn modelId="{821BCD92-6823-43BB-BB00-851CC2323980}" type="presOf" srcId="{2AD7ABE0-6B78-434A-A730-4349A123325A}" destId="{E3FCCEF1-D712-49A7-A5B1-53A584FF6B25}" srcOrd="1" destOrd="0" presId="urn:microsoft.com/office/officeart/2005/8/layout/process5"/>
    <dgm:cxn modelId="{7B863C2A-CF4F-4DD2-A402-9CD016F8CA35}" type="presOf" srcId="{50A9DDBE-9A67-4A3D-9321-8D141DE14933}" destId="{65F35ADA-CA8E-4E4A-BA26-018D02700B7D}" srcOrd="0" destOrd="0" presId="urn:microsoft.com/office/officeart/2005/8/layout/process5"/>
    <dgm:cxn modelId="{7376F802-1992-4998-9A49-22D0C8E3C20B}" type="presOf" srcId="{FE2D3B73-144D-4AE0-BBF1-14A870CB02FB}" destId="{05436723-8061-4533-BCE7-8777A9B0A864}" srcOrd="1" destOrd="0" presId="urn:microsoft.com/office/officeart/2005/8/layout/process5"/>
    <dgm:cxn modelId="{A9277C24-60AB-438A-8FFE-D9ABCFA01143}" type="presOf" srcId="{E8A3FC4A-1DE6-490C-8D50-16D2484F36E4}" destId="{A89427AB-F145-4871-9C3B-6D4392A25C09}" srcOrd="0" destOrd="0" presId="urn:microsoft.com/office/officeart/2005/8/layout/process5"/>
    <dgm:cxn modelId="{A05C4A86-771A-4E40-9238-D9F2712FC468}" type="presOf" srcId="{FE2D3B73-144D-4AE0-BBF1-14A870CB02FB}" destId="{D0A10331-771C-41BF-98D1-8E2E26017963}" srcOrd="0" destOrd="0" presId="urn:microsoft.com/office/officeart/2005/8/layout/process5"/>
    <dgm:cxn modelId="{BBC95D95-9789-4F21-94E1-3BF2E3E90C46}" type="presOf" srcId="{D205518A-2CC1-4737-8287-B4B8C539D306}" destId="{15ECE6C6-2188-4E6D-B3D2-9280CD8654FC}" srcOrd="0" destOrd="0" presId="urn:microsoft.com/office/officeart/2005/8/layout/process5"/>
    <dgm:cxn modelId="{27AF753B-9A6D-4B5C-BFD4-9562D5B002C5}" srcId="{D205518A-2CC1-4737-8287-B4B8C539D306}" destId="{C4CFD8B2-75E7-4F63-A626-920C1B4A2373}" srcOrd="6" destOrd="0" parTransId="{0F12B0CD-7542-48CB-BDDD-173A23F5186B}" sibTransId="{D42730A7-061B-44BC-9F83-ADBE5E8F94E9}"/>
    <dgm:cxn modelId="{77D586AE-74F4-4F89-9A14-B1888F8C61D9}" srcId="{D205518A-2CC1-4737-8287-B4B8C539D306}" destId="{D9B9FAA7-0F6E-4A6B-A63F-583304877EBD}" srcOrd="7" destOrd="0" parTransId="{6F169A7D-3555-4287-A029-F9BB1723B37D}" sibTransId="{43D12171-748C-4ED9-962C-E685BBC207CD}"/>
    <dgm:cxn modelId="{545E0D95-3910-44B7-87A2-5BA604926022}" srcId="{D205518A-2CC1-4737-8287-B4B8C539D306}" destId="{8468AADD-BF45-4B16-B74F-A5BFAA4005FB}" srcOrd="0" destOrd="0" parTransId="{1FCA1E1E-55FF-4ACD-A52C-D33FDB01B0EF}" sibTransId="{2AD7ABE0-6B78-434A-A730-4349A123325A}"/>
    <dgm:cxn modelId="{039789B3-B5EE-4C05-9F20-52B12A781852}" type="presOf" srcId="{D42730A7-061B-44BC-9F83-ADBE5E8F94E9}" destId="{661C4F11-5747-479B-8483-5E2E1007B1A9}" srcOrd="0" destOrd="0" presId="urn:microsoft.com/office/officeart/2005/8/layout/process5"/>
    <dgm:cxn modelId="{3DC93919-4178-4DE3-BC3F-0B421C82FB0B}" type="presOf" srcId="{53745AC6-7AA0-4905-B277-5F3D2CCD06A1}" destId="{8E8FCDFA-04AB-4368-B7E2-4CB9D62978CF}" srcOrd="0" destOrd="0" presId="urn:microsoft.com/office/officeart/2005/8/layout/process5"/>
    <dgm:cxn modelId="{8810401B-AC2C-4232-A16F-74D1C751214E}" type="presOf" srcId="{1E8A75A1-3B8D-4DFE-A1C3-5C7B9A320579}" destId="{EDB752DD-6D01-4703-82FB-47425D3339D5}" srcOrd="0" destOrd="0" presId="urn:microsoft.com/office/officeart/2005/8/layout/process5"/>
    <dgm:cxn modelId="{E45AF8B2-5353-4C68-AFD6-65E0E7962639}" type="presOf" srcId="{0145C63D-5E9D-4C1E-9CB8-DEBEB55467E6}" destId="{7EA49620-D574-46A0-8F26-C3FFE96AE603}" srcOrd="0" destOrd="0" presId="urn:microsoft.com/office/officeart/2005/8/layout/process5"/>
    <dgm:cxn modelId="{0E217B95-58E6-4328-A66B-2FB6704D24FD}" type="presOf" srcId="{53745AC6-7AA0-4905-B277-5F3D2CCD06A1}" destId="{6447F0C9-7314-46C3-ACE4-8A24547F8C5A}" srcOrd="1" destOrd="0" presId="urn:microsoft.com/office/officeart/2005/8/layout/process5"/>
    <dgm:cxn modelId="{95A2CE24-831A-4C44-AA59-53C289F46A62}" type="presOf" srcId="{1BD1D763-5BEC-410D-B57B-6615C121EDF5}" destId="{9C1A0FE9-2C61-4272-80B6-2B278983441C}" srcOrd="0" destOrd="0" presId="urn:microsoft.com/office/officeart/2005/8/layout/process5"/>
    <dgm:cxn modelId="{61356EC5-E4A2-47B5-9974-4B0BB2E990B3}" type="presOf" srcId="{F8DABE98-3B6B-4DA2-B109-BC55CC74956E}" destId="{E6C13689-DD0E-44C5-A23E-954C13E9C146}" srcOrd="0" destOrd="0" presId="urn:microsoft.com/office/officeart/2005/8/layout/process5"/>
    <dgm:cxn modelId="{93D09B13-77F1-479E-AAAD-99FEB9B58E66}" srcId="{D205518A-2CC1-4737-8287-B4B8C539D306}" destId="{B5D56048-8444-4DFF-96E0-46F396E16E0D}" srcOrd="1" destOrd="0" parTransId="{F3740130-0E5B-4B88-BE0B-28B0F3B18DF7}" sibTransId="{1BD1D763-5BEC-410D-B57B-6615C121EDF5}"/>
    <dgm:cxn modelId="{E8FD2FD2-0187-4C95-927A-B81C56245A0F}" type="presOf" srcId="{734B09D9-56FB-473D-AAF4-41DCD881A8A2}" destId="{E3718CBE-55F9-4950-9C73-96C5AA2CC71E}" srcOrd="0" destOrd="0" presId="urn:microsoft.com/office/officeart/2005/8/layout/process5"/>
    <dgm:cxn modelId="{8C16F33F-96DC-4B2B-A9E0-373F3BB9B248}" type="presOf" srcId="{D9B9FAA7-0F6E-4A6B-A63F-583304877EBD}" destId="{509BB299-628F-4FD8-8B6F-F0039B29F156}" srcOrd="0" destOrd="0" presId="urn:microsoft.com/office/officeart/2005/8/layout/process5"/>
    <dgm:cxn modelId="{9BD1A957-327D-447C-B7C1-43AEE0FE793C}" type="presParOf" srcId="{15ECE6C6-2188-4E6D-B3D2-9280CD8654FC}" destId="{099D46C1-0922-4EE5-9C1F-B1F6EFB20C36}" srcOrd="0" destOrd="0" presId="urn:microsoft.com/office/officeart/2005/8/layout/process5"/>
    <dgm:cxn modelId="{2522B120-9091-4C74-AD03-0E5297A3EF1D}" type="presParOf" srcId="{15ECE6C6-2188-4E6D-B3D2-9280CD8654FC}" destId="{9E2907B2-8942-4198-BF72-2ED2520218FA}" srcOrd="1" destOrd="0" presId="urn:microsoft.com/office/officeart/2005/8/layout/process5"/>
    <dgm:cxn modelId="{32E2296A-EE38-4054-B282-1439FCC6597C}" type="presParOf" srcId="{9E2907B2-8942-4198-BF72-2ED2520218FA}" destId="{E3FCCEF1-D712-49A7-A5B1-53A584FF6B25}" srcOrd="0" destOrd="0" presId="urn:microsoft.com/office/officeart/2005/8/layout/process5"/>
    <dgm:cxn modelId="{56F2CF2E-A211-4EBD-BCDC-610A3A0C1285}" type="presParOf" srcId="{15ECE6C6-2188-4E6D-B3D2-9280CD8654FC}" destId="{20A9FE66-8E6E-43D6-BF27-D8C976A6382D}" srcOrd="2" destOrd="0" presId="urn:microsoft.com/office/officeart/2005/8/layout/process5"/>
    <dgm:cxn modelId="{B7AB72D0-E8F6-47AB-9F0F-77EF1BC832A4}" type="presParOf" srcId="{15ECE6C6-2188-4E6D-B3D2-9280CD8654FC}" destId="{9C1A0FE9-2C61-4272-80B6-2B278983441C}" srcOrd="3" destOrd="0" presId="urn:microsoft.com/office/officeart/2005/8/layout/process5"/>
    <dgm:cxn modelId="{E4792503-8F22-44C1-A25F-FFF1CCC00C5D}" type="presParOf" srcId="{9C1A0FE9-2C61-4272-80B6-2B278983441C}" destId="{5D196F63-B641-44CB-AD76-FAEADCADE8E1}" srcOrd="0" destOrd="0" presId="urn:microsoft.com/office/officeart/2005/8/layout/process5"/>
    <dgm:cxn modelId="{68C20BDB-01A4-46F4-8740-9368B23CC465}" type="presParOf" srcId="{15ECE6C6-2188-4E6D-B3D2-9280CD8654FC}" destId="{7EA49620-D574-46A0-8F26-C3FFE96AE603}" srcOrd="4" destOrd="0" presId="urn:microsoft.com/office/officeart/2005/8/layout/process5"/>
    <dgm:cxn modelId="{9FE9F1BA-DCDD-45DA-9BF6-733235C53723}" type="presParOf" srcId="{15ECE6C6-2188-4E6D-B3D2-9280CD8654FC}" destId="{65F35ADA-CA8E-4E4A-BA26-018D02700B7D}" srcOrd="5" destOrd="0" presId="urn:microsoft.com/office/officeart/2005/8/layout/process5"/>
    <dgm:cxn modelId="{30FC6D89-F05D-48AE-A859-F1B555788F3F}" type="presParOf" srcId="{65F35ADA-CA8E-4E4A-BA26-018D02700B7D}" destId="{9E2BE1C8-437E-4A2D-9D68-2DFC947221A9}" srcOrd="0" destOrd="0" presId="urn:microsoft.com/office/officeart/2005/8/layout/process5"/>
    <dgm:cxn modelId="{34C5CFC2-2A63-4221-B109-B5D59B6BCAD1}" type="presParOf" srcId="{15ECE6C6-2188-4E6D-B3D2-9280CD8654FC}" destId="{EDB752DD-6D01-4703-82FB-47425D3339D5}" srcOrd="6" destOrd="0" presId="urn:microsoft.com/office/officeart/2005/8/layout/process5"/>
    <dgm:cxn modelId="{A3FD115E-CF08-4923-A37E-C493D5350B75}" type="presParOf" srcId="{15ECE6C6-2188-4E6D-B3D2-9280CD8654FC}" destId="{D0A10331-771C-41BF-98D1-8E2E26017963}" srcOrd="7" destOrd="0" presId="urn:microsoft.com/office/officeart/2005/8/layout/process5"/>
    <dgm:cxn modelId="{C280C9BF-4A73-4387-A3C1-F30B2319B761}" type="presParOf" srcId="{D0A10331-771C-41BF-98D1-8E2E26017963}" destId="{05436723-8061-4533-BCE7-8777A9B0A864}" srcOrd="0" destOrd="0" presId="urn:microsoft.com/office/officeart/2005/8/layout/process5"/>
    <dgm:cxn modelId="{F42DE59A-6258-47B0-8BFD-14DE03880736}" type="presParOf" srcId="{15ECE6C6-2188-4E6D-B3D2-9280CD8654FC}" destId="{A89427AB-F145-4871-9C3B-6D4392A25C09}" srcOrd="8" destOrd="0" presId="urn:microsoft.com/office/officeart/2005/8/layout/process5"/>
    <dgm:cxn modelId="{44E55CFB-B659-478F-ABDA-B60F418F1322}" type="presParOf" srcId="{15ECE6C6-2188-4E6D-B3D2-9280CD8654FC}" destId="{8E8FCDFA-04AB-4368-B7E2-4CB9D62978CF}" srcOrd="9" destOrd="0" presId="urn:microsoft.com/office/officeart/2005/8/layout/process5"/>
    <dgm:cxn modelId="{86ADF8E0-150E-4B9D-8C30-A0D09DF547DC}" type="presParOf" srcId="{8E8FCDFA-04AB-4368-B7E2-4CB9D62978CF}" destId="{6447F0C9-7314-46C3-ACE4-8A24547F8C5A}" srcOrd="0" destOrd="0" presId="urn:microsoft.com/office/officeart/2005/8/layout/process5"/>
    <dgm:cxn modelId="{52A90051-757F-4F23-B03D-60F5E1318623}" type="presParOf" srcId="{15ECE6C6-2188-4E6D-B3D2-9280CD8654FC}" destId="{E3718CBE-55F9-4950-9C73-96C5AA2CC71E}" srcOrd="10" destOrd="0" presId="urn:microsoft.com/office/officeart/2005/8/layout/process5"/>
    <dgm:cxn modelId="{2B6480CC-D8EF-481D-9148-7E067F7DBF5E}" type="presParOf" srcId="{15ECE6C6-2188-4E6D-B3D2-9280CD8654FC}" destId="{E6C13689-DD0E-44C5-A23E-954C13E9C146}" srcOrd="11" destOrd="0" presId="urn:microsoft.com/office/officeart/2005/8/layout/process5"/>
    <dgm:cxn modelId="{D096380A-7305-49D9-977A-B7EB22E411DA}" type="presParOf" srcId="{E6C13689-DD0E-44C5-A23E-954C13E9C146}" destId="{768DDBB6-A303-464E-B9AA-DB0683C2BA43}" srcOrd="0" destOrd="0" presId="urn:microsoft.com/office/officeart/2005/8/layout/process5"/>
    <dgm:cxn modelId="{78C3A1FD-DF1C-4E38-9235-07E067D54F43}" type="presParOf" srcId="{15ECE6C6-2188-4E6D-B3D2-9280CD8654FC}" destId="{0D5B8035-8DE6-479D-A645-DFEC52B0E3CF}" srcOrd="12" destOrd="0" presId="urn:microsoft.com/office/officeart/2005/8/layout/process5"/>
    <dgm:cxn modelId="{099D5624-86D0-4FE3-BEE4-DF30E5C4569F}" type="presParOf" srcId="{15ECE6C6-2188-4E6D-B3D2-9280CD8654FC}" destId="{661C4F11-5747-479B-8483-5E2E1007B1A9}" srcOrd="13" destOrd="0" presId="urn:microsoft.com/office/officeart/2005/8/layout/process5"/>
    <dgm:cxn modelId="{130F22F4-73F8-412E-A46E-57B856CCCC13}" type="presParOf" srcId="{661C4F11-5747-479B-8483-5E2E1007B1A9}" destId="{7BB5C051-D65E-4DB1-A0D9-51E9867DE601}" srcOrd="0" destOrd="0" presId="urn:microsoft.com/office/officeart/2005/8/layout/process5"/>
    <dgm:cxn modelId="{327C7411-C087-47B1-A607-D3026EEE048D}" type="presParOf" srcId="{15ECE6C6-2188-4E6D-B3D2-9280CD8654FC}" destId="{509BB299-628F-4FD8-8B6F-F0039B29F156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74D6F7-E4D7-A145-B33A-9A7C6D58D0AA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47364B7-03AF-F848-8245-311FCF0AC04E}">
      <dgm:prSet phldrT="[文本]"/>
      <dgm:spPr/>
      <dgm:t>
        <a:bodyPr/>
        <a:lstStyle/>
        <a:p>
          <a:r>
            <a:rPr lang="en-US"/>
            <a:t>Grow a single rule</a:t>
          </a:r>
          <a:endParaRPr lang="zh-CN" altLang="en-US"/>
        </a:p>
      </dgm:t>
    </dgm:pt>
    <dgm:pt modelId="{E98A6AED-50DC-A94C-8E70-5C7C7B7E86DA}" type="parTrans" cxnId="{5528CB2C-DFBD-5149-B587-13FF1CB6A742}">
      <dgm:prSet/>
      <dgm:spPr/>
      <dgm:t>
        <a:bodyPr/>
        <a:lstStyle/>
        <a:p>
          <a:endParaRPr lang="zh-CN" altLang="en-US"/>
        </a:p>
      </dgm:t>
    </dgm:pt>
    <dgm:pt modelId="{0B25701B-E395-074F-8B64-4E143335B01B}" type="sibTrans" cxnId="{5528CB2C-DFBD-5149-B587-13FF1CB6A742}">
      <dgm:prSet/>
      <dgm:spPr/>
      <dgm:t>
        <a:bodyPr/>
        <a:lstStyle/>
        <a:p>
          <a:endParaRPr lang="zh-CN" altLang="en-US"/>
        </a:p>
      </dgm:t>
    </dgm:pt>
    <dgm:pt modelId="{35244D8C-7107-E248-BAFD-FE401FEA1C4B}">
      <dgm:prSet phldrT="[文本]"/>
      <dgm:spPr/>
      <dgm:t>
        <a:bodyPr/>
        <a:lstStyle/>
        <a:p>
          <a:r>
            <a:rPr lang="en-US"/>
            <a:t>Remove Instances from rule </a:t>
          </a:r>
          <a:endParaRPr lang="zh-CN" altLang="en-US"/>
        </a:p>
      </dgm:t>
    </dgm:pt>
    <dgm:pt modelId="{2E7E2B78-BD1B-6545-803C-173903A1EAE3}" type="parTrans" cxnId="{E7661159-B0B8-994F-9FC4-7A3118A0803F}">
      <dgm:prSet/>
      <dgm:spPr/>
      <dgm:t>
        <a:bodyPr/>
        <a:lstStyle/>
        <a:p>
          <a:endParaRPr lang="zh-CN" altLang="en-US"/>
        </a:p>
      </dgm:t>
    </dgm:pt>
    <dgm:pt modelId="{EC4FDCF9-E6B9-2148-9EA8-CE716BC25C77}" type="sibTrans" cxnId="{E7661159-B0B8-994F-9FC4-7A3118A0803F}">
      <dgm:prSet/>
      <dgm:spPr/>
      <dgm:t>
        <a:bodyPr/>
        <a:lstStyle/>
        <a:p>
          <a:endParaRPr lang="zh-CN" altLang="en-US"/>
        </a:p>
      </dgm:t>
    </dgm:pt>
    <dgm:pt modelId="{6242BF62-9E76-0F4B-9821-B818E73125CA}">
      <dgm:prSet phldrT="[文本]"/>
      <dgm:spPr/>
      <dgm:t>
        <a:bodyPr/>
        <a:lstStyle/>
        <a:p>
          <a:r>
            <a:rPr lang="en-US"/>
            <a:t>Prune the rule </a:t>
          </a:r>
          <a:endParaRPr lang="zh-CN" altLang="en-US"/>
        </a:p>
      </dgm:t>
    </dgm:pt>
    <dgm:pt modelId="{9B469C00-CF22-6E44-888C-7AC8CD144AC7}" type="parTrans" cxnId="{C1E136C8-DE0F-9742-A876-32ECB22248CE}">
      <dgm:prSet/>
      <dgm:spPr/>
      <dgm:t>
        <a:bodyPr/>
        <a:lstStyle/>
        <a:p>
          <a:endParaRPr lang="zh-CN" altLang="en-US"/>
        </a:p>
      </dgm:t>
    </dgm:pt>
    <dgm:pt modelId="{F5FA1897-D904-DB45-AABC-68CE8A9A3793}" type="sibTrans" cxnId="{C1E136C8-DE0F-9742-A876-32ECB22248CE}">
      <dgm:prSet/>
      <dgm:spPr/>
      <dgm:t>
        <a:bodyPr/>
        <a:lstStyle/>
        <a:p>
          <a:endParaRPr lang="zh-CN" altLang="en-US"/>
        </a:p>
      </dgm:t>
    </dgm:pt>
    <dgm:pt modelId="{BDCCC56E-64A8-414F-BF41-82D4CCBF12D2}">
      <dgm:prSet/>
      <dgm:spPr/>
      <dgm:t>
        <a:bodyPr/>
        <a:lstStyle/>
        <a:p>
          <a:r>
            <a:rPr lang="en-US"/>
            <a:t>Add rule to Current Rule Set </a:t>
          </a:r>
          <a:r>
            <a:rPr lang="zh-CN" altLang="en-US"/>
            <a:t> </a:t>
          </a:r>
          <a:r>
            <a:rPr lang="en-US" altLang="zh-CN"/>
            <a:t>&amp;Repeat</a:t>
          </a:r>
          <a:endParaRPr lang="zh-CN" altLang="en-US"/>
        </a:p>
      </dgm:t>
    </dgm:pt>
    <dgm:pt modelId="{8ECA6182-64B9-3649-AD58-9A3A21CB48B9}" type="parTrans" cxnId="{A6CBA0AA-5CF5-5C4F-9B0E-DA33EB315056}">
      <dgm:prSet/>
      <dgm:spPr/>
      <dgm:t>
        <a:bodyPr/>
        <a:lstStyle/>
        <a:p>
          <a:endParaRPr lang="zh-CN" altLang="en-US"/>
        </a:p>
      </dgm:t>
    </dgm:pt>
    <dgm:pt modelId="{ADD8407D-E878-5B42-81CD-C58E369EFF9D}" type="sibTrans" cxnId="{A6CBA0AA-5CF5-5C4F-9B0E-DA33EB315056}">
      <dgm:prSet/>
      <dgm:spPr/>
      <dgm:t>
        <a:bodyPr/>
        <a:lstStyle/>
        <a:p>
          <a:endParaRPr lang="zh-CN" altLang="en-US"/>
        </a:p>
      </dgm:t>
    </dgm:pt>
    <dgm:pt modelId="{7FA96E6F-7F9F-5D40-A12F-DB8684AF5220}" type="pres">
      <dgm:prSet presAssocID="{3B74D6F7-E4D7-A145-B33A-9A7C6D58D0AA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5936BE6A-3544-5A41-BD44-125D380372F8}" type="pres">
      <dgm:prSet presAssocID="{B47364B7-03AF-F848-8245-311FCF0AC04E}" presName="composite" presStyleCnt="0"/>
      <dgm:spPr/>
    </dgm:pt>
    <dgm:pt modelId="{6464E06F-6518-4C44-B7AE-881CE121A52D}" type="pres">
      <dgm:prSet presAssocID="{B47364B7-03AF-F848-8245-311FCF0AC04E}" presName="bentUpArrow1" presStyleLbl="alignImgPlace1" presStyleIdx="0" presStyleCnt="3"/>
      <dgm:spPr/>
    </dgm:pt>
    <dgm:pt modelId="{2DB63A77-7CEF-8E42-BACC-DF6F2A5641BF}" type="pres">
      <dgm:prSet presAssocID="{B47364B7-03AF-F848-8245-311FCF0AC04E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A4525E-0CB6-A74B-81EB-334875E2E335}" type="pres">
      <dgm:prSet presAssocID="{B47364B7-03AF-F848-8245-311FCF0AC04E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40E47B-394C-2A4A-A2E4-184B3568A52A}" type="pres">
      <dgm:prSet presAssocID="{0B25701B-E395-074F-8B64-4E143335B01B}" presName="sibTrans" presStyleCnt="0"/>
      <dgm:spPr/>
    </dgm:pt>
    <dgm:pt modelId="{F5C38CFF-B8CF-B240-8B63-810EBD783E32}" type="pres">
      <dgm:prSet presAssocID="{35244D8C-7107-E248-BAFD-FE401FEA1C4B}" presName="composite" presStyleCnt="0"/>
      <dgm:spPr/>
    </dgm:pt>
    <dgm:pt modelId="{3729CE0F-4298-BE44-8F37-D45B3ED95C9B}" type="pres">
      <dgm:prSet presAssocID="{35244D8C-7107-E248-BAFD-FE401FEA1C4B}" presName="bentUpArrow1" presStyleLbl="alignImgPlace1" presStyleIdx="1" presStyleCnt="3"/>
      <dgm:spPr/>
    </dgm:pt>
    <dgm:pt modelId="{DA3C8594-DB39-DA4C-9AE9-E6C2757DC5FD}" type="pres">
      <dgm:prSet presAssocID="{35244D8C-7107-E248-BAFD-FE401FEA1C4B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BF1AB7-886F-B140-BED9-AF81B22DCC10}" type="pres">
      <dgm:prSet presAssocID="{35244D8C-7107-E248-BAFD-FE401FEA1C4B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5B69BA-60CB-AA4A-84A0-7EBFA86A0F9A}" type="pres">
      <dgm:prSet presAssocID="{EC4FDCF9-E6B9-2148-9EA8-CE716BC25C77}" presName="sibTrans" presStyleCnt="0"/>
      <dgm:spPr/>
    </dgm:pt>
    <dgm:pt modelId="{9FBB56AA-E5DA-D847-898E-20932E4AEC93}" type="pres">
      <dgm:prSet presAssocID="{6242BF62-9E76-0F4B-9821-B818E73125CA}" presName="composite" presStyleCnt="0"/>
      <dgm:spPr/>
    </dgm:pt>
    <dgm:pt modelId="{A654D500-7B86-D244-A02C-8E06E43A8491}" type="pres">
      <dgm:prSet presAssocID="{6242BF62-9E76-0F4B-9821-B818E73125CA}" presName="bentUpArrow1" presStyleLbl="alignImgPlace1" presStyleIdx="2" presStyleCnt="3"/>
      <dgm:spPr/>
    </dgm:pt>
    <dgm:pt modelId="{46F6CD91-86EA-FC40-B154-68B0E44248F4}" type="pres">
      <dgm:prSet presAssocID="{6242BF62-9E76-0F4B-9821-B818E73125CA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882AA1-456A-DB46-A845-03B76778A7E6}" type="pres">
      <dgm:prSet presAssocID="{6242BF62-9E76-0F4B-9821-B818E73125CA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FA2395-A865-8544-8B03-190F88D9184D}" type="pres">
      <dgm:prSet presAssocID="{F5FA1897-D904-DB45-AABC-68CE8A9A3793}" presName="sibTrans" presStyleCnt="0"/>
      <dgm:spPr/>
    </dgm:pt>
    <dgm:pt modelId="{7D4BB112-2FC8-7C46-B07E-38B7074B9A56}" type="pres">
      <dgm:prSet presAssocID="{BDCCC56E-64A8-414F-BF41-82D4CCBF12D2}" presName="composite" presStyleCnt="0"/>
      <dgm:spPr/>
    </dgm:pt>
    <dgm:pt modelId="{D7F758E3-CBEA-674C-9B54-6DCA65DB060C}" type="pres">
      <dgm:prSet presAssocID="{BDCCC56E-64A8-414F-BF41-82D4CCBF12D2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1E136C8-DE0F-9742-A876-32ECB22248CE}" srcId="{3B74D6F7-E4D7-A145-B33A-9A7C6D58D0AA}" destId="{6242BF62-9E76-0F4B-9821-B818E73125CA}" srcOrd="2" destOrd="0" parTransId="{9B469C00-CF22-6E44-888C-7AC8CD144AC7}" sibTransId="{F5FA1897-D904-DB45-AABC-68CE8A9A3793}"/>
    <dgm:cxn modelId="{CE9ED0F0-701A-0849-9BB8-E0DAD62DF6E1}" type="presOf" srcId="{6242BF62-9E76-0F4B-9821-B818E73125CA}" destId="{46F6CD91-86EA-FC40-B154-68B0E44248F4}" srcOrd="0" destOrd="0" presId="urn:microsoft.com/office/officeart/2005/8/layout/StepDownProcess"/>
    <dgm:cxn modelId="{5528CB2C-DFBD-5149-B587-13FF1CB6A742}" srcId="{3B74D6F7-E4D7-A145-B33A-9A7C6D58D0AA}" destId="{B47364B7-03AF-F848-8245-311FCF0AC04E}" srcOrd="0" destOrd="0" parTransId="{E98A6AED-50DC-A94C-8E70-5C7C7B7E86DA}" sibTransId="{0B25701B-E395-074F-8B64-4E143335B01B}"/>
    <dgm:cxn modelId="{A6CBA0AA-5CF5-5C4F-9B0E-DA33EB315056}" srcId="{3B74D6F7-E4D7-A145-B33A-9A7C6D58D0AA}" destId="{BDCCC56E-64A8-414F-BF41-82D4CCBF12D2}" srcOrd="3" destOrd="0" parTransId="{8ECA6182-64B9-3649-AD58-9A3A21CB48B9}" sibTransId="{ADD8407D-E878-5B42-81CD-C58E369EFF9D}"/>
    <dgm:cxn modelId="{651131DF-3001-0A4E-8873-C3A09966B695}" type="presOf" srcId="{BDCCC56E-64A8-414F-BF41-82D4CCBF12D2}" destId="{D7F758E3-CBEA-674C-9B54-6DCA65DB060C}" srcOrd="0" destOrd="0" presId="urn:microsoft.com/office/officeart/2005/8/layout/StepDownProcess"/>
    <dgm:cxn modelId="{1BC215F3-7690-D540-9FEB-DCA39625F59C}" type="presOf" srcId="{35244D8C-7107-E248-BAFD-FE401FEA1C4B}" destId="{DA3C8594-DB39-DA4C-9AE9-E6C2757DC5FD}" srcOrd="0" destOrd="0" presId="urn:microsoft.com/office/officeart/2005/8/layout/StepDownProcess"/>
    <dgm:cxn modelId="{E7661159-B0B8-994F-9FC4-7A3118A0803F}" srcId="{3B74D6F7-E4D7-A145-B33A-9A7C6D58D0AA}" destId="{35244D8C-7107-E248-BAFD-FE401FEA1C4B}" srcOrd="1" destOrd="0" parTransId="{2E7E2B78-BD1B-6545-803C-173903A1EAE3}" sibTransId="{EC4FDCF9-E6B9-2148-9EA8-CE716BC25C77}"/>
    <dgm:cxn modelId="{F7582D74-663D-CE49-B3F0-3589FED5FA7D}" type="presOf" srcId="{3B74D6F7-E4D7-A145-B33A-9A7C6D58D0AA}" destId="{7FA96E6F-7F9F-5D40-A12F-DB8684AF5220}" srcOrd="0" destOrd="0" presId="urn:microsoft.com/office/officeart/2005/8/layout/StepDownProcess"/>
    <dgm:cxn modelId="{FD162546-AA55-8941-8EB9-43864156EE17}" type="presOf" srcId="{B47364B7-03AF-F848-8245-311FCF0AC04E}" destId="{2DB63A77-7CEF-8E42-BACC-DF6F2A5641BF}" srcOrd="0" destOrd="0" presId="urn:microsoft.com/office/officeart/2005/8/layout/StepDownProcess"/>
    <dgm:cxn modelId="{8C2880D0-4281-0A43-981B-7E3E654A45B2}" type="presParOf" srcId="{7FA96E6F-7F9F-5D40-A12F-DB8684AF5220}" destId="{5936BE6A-3544-5A41-BD44-125D380372F8}" srcOrd="0" destOrd="0" presId="urn:microsoft.com/office/officeart/2005/8/layout/StepDownProcess"/>
    <dgm:cxn modelId="{C4E77087-0D7F-F145-89DB-D8C248C71BBC}" type="presParOf" srcId="{5936BE6A-3544-5A41-BD44-125D380372F8}" destId="{6464E06F-6518-4C44-B7AE-881CE121A52D}" srcOrd="0" destOrd="0" presId="urn:microsoft.com/office/officeart/2005/8/layout/StepDownProcess"/>
    <dgm:cxn modelId="{81758FCF-A419-3C40-9A2A-641BF105F42F}" type="presParOf" srcId="{5936BE6A-3544-5A41-BD44-125D380372F8}" destId="{2DB63A77-7CEF-8E42-BACC-DF6F2A5641BF}" srcOrd="1" destOrd="0" presId="urn:microsoft.com/office/officeart/2005/8/layout/StepDownProcess"/>
    <dgm:cxn modelId="{E8F0D60B-8710-D74F-BE4D-0F9597A085B8}" type="presParOf" srcId="{5936BE6A-3544-5A41-BD44-125D380372F8}" destId="{72A4525E-0CB6-A74B-81EB-334875E2E335}" srcOrd="2" destOrd="0" presId="urn:microsoft.com/office/officeart/2005/8/layout/StepDownProcess"/>
    <dgm:cxn modelId="{23A6E686-48CD-6548-9EAD-02B69EFDD340}" type="presParOf" srcId="{7FA96E6F-7F9F-5D40-A12F-DB8684AF5220}" destId="{3640E47B-394C-2A4A-A2E4-184B3568A52A}" srcOrd="1" destOrd="0" presId="urn:microsoft.com/office/officeart/2005/8/layout/StepDownProcess"/>
    <dgm:cxn modelId="{45E666BF-AE52-7945-9F1D-387333DCF16D}" type="presParOf" srcId="{7FA96E6F-7F9F-5D40-A12F-DB8684AF5220}" destId="{F5C38CFF-B8CF-B240-8B63-810EBD783E32}" srcOrd="2" destOrd="0" presId="urn:microsoft.com/office/officeart/2005/8/layout/StepDownProcess"/>
    <dgm:cxn modelId="{CA5B7111-33C7-9B4A-B5D4-D7D0E058F18F}" type="presParOf" srcId="{F5C38CFF-B8CF-B240-8B63-810EBD783E32}" destId="{3729CE0F-4298-BE44-8F37-D45B3ED95C9B}" srcOrd="0" destOrd="0" presId="urn:microsoft.com/office/officeart/2005/8/layout/StepDownProcess"/>
    <dgm:cxn modelId="{219B8710-1D74-9848-92C7-8DB006F50BAB}" type="presParOf" srcId="{F5C38CFF-B8CF-B240-8B63-810EBD783E32}" destId="{DA3C8594-DB39-DA4C-9AE9-E6C2757DC5FD}" srcOrd="1" destOrd="0" presId="urn:microsoft.com/office/officeart/2005/8/layout/StepDownProcess"/>
    <dgm:cxn modelId="{CAEE4F7C-2E53-5948-AC30-3A75730965BC}" type="presParOf" srcId="{F5C38CFF-B8CF-B240-8B63-810EBD783E32}" destId="{98BF1AB7-886F-B140-BED9-AF81B22DCC10}" srcOrd="2" destOrd="0" presId="urn:microsoft.com/office/officeart/2005/8/layout/StepDownProcess"/>
    <dgm:cxn modelId="{813D28ED-8CBE-9843-A77D-C5C20F2A71C7}" type="presParOf" srcId="{7FA96E6F-7F9F-5D40-A12F-DB8684AF5220}" destId="{F85B69BA-60CB-AA4A-84A0-7EBFA86A0F9A}" srcOrd="3" destOrd="0" presId="urn:microsoft.com/office/officeart/2005/8/layout/StepDownProcess"/>
    <dgm:cxn modelId="{F8BAFD2B-3E54-9246-9139-1E1E3DF88BC2}" type="presParOf" srcId="{7FA96E6F-7F9F-5D40-A12F-DB8684AF5220}" destId="{9FBB56AA-E5DA-D847-898E-20932E4AEC93}" srcOrd="4" destOrd="0" presId="urn:microsoft.com/office/officeart/2005/8/layout/StepDownProcess"/>
    <dgm:cxn modelId="{C550EAD3-D565-734D-AC3A-994BD48C99E2}" type="presParOf" srcId="{9FBB56AA-E5DA-D847-898E-20932E4AEC93}" destId="{A654D500-7B86-D244-A02C-8E06E43A8491}" srcOrd="0" destOrd="0" presId="urn:microsoft.com/office/officeart/2005/8/layout/StepDownProcess"/>
    <dgm:cxn modelId="{E0401895-E69B-1B4B-9892-4BA44211C67C}" type="presParOf" srcId="{9FBB56AA-E5DA-D847-898E-20932E4AEC93}" destId="{46F6CD91-86EA-FC40-B154-68B0E44248F4}" srcOrd="1" destOrd="0" presId="urn:microsoft.com/office/officeart/2005/8/layout/StepDownProcess"/>
    <dgm:cxn modelId="{2BA18A43-44F0-914F-9F09-8FDA18A2DBC4}" type="presParOf" srcId="{9FBB56AA-E5DA-D847-898E-20932E4AEC93}" destId="{3F882AA1-456A-DB46-A845-03B76778A7E6}" srcOrd="2" destOrd="0" presId="urn:microsoft.com/office/officeart/2005/8/layout/StepDownProcess"/>
    <dgm:cxn modelId="{893A6B47-B3F5-7542-BA9F-F8B0E3C0F046}" type="presParOf" srcId="{7FA96E6F-7F9F-5D40-A12F-DB8684AF5220}" destId="{67FA2395-A865-8544-8B03-190F88D9184D}" srcOrd="5" destOrd="0" presId="urn:microsoft.com/office/officeart/2005/8/layout/StepDownProcess"/>
    <dgm:cxn modelId="{291DCA62-091F-0B4D-8EE7-3BCB089D470F}" type="presParOf" srcId="{7FA96E6F-7F9F-5D40-A12F-DB8684AF5220}" destId="{7D4BB112-2FC8-7C46-B07E-38B7074B9A56}" srcOrd="6" destOrd="0" presId="urn:microsoft.com/office/officeart/2005/8/layout/StepDownProcess"/>
    <dgm:cxn modelId="{F293DF8B-0AC9-134F-8204-C5B3849328C2}" type="presParOf" srcId="{7D4BB112-2FC8-7C46-B07E-38B7074B9A56}" destId="{D7F758E3-CBEA-674C-9B54-6DCA65DB060C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AA275B-D39A-4C8D-B777-6B24E1A152B3}" type="doc">
      <dgm:prSet loTypeId="urn:microsoft.com/office/officeart/2005/8/layout/gear1" loCatId="process" qsTypeId="urn:microsoft.com/office/officeart/2005/8/quickstyle/simple1" qsCatId="simple" csTypeId="urn:microsoft.com/office/officeart/2005/8/colors/accent1_4" csCatId="accent1" phldr="1"/>
      <dgm:spPr/>
    </dgm:pt>
    <dgm:pt modelId="{D71A2FBF-55B1-401A-8DCF-0944FF53EFCF}">
      <dgm:prSet phldrT="[Text]"/>
      <dgm:spPr/>
      <dgm:t>
        <a:bodyPr/>
        <a:lstStyle/>
        <a:p>
          <a:r>
            <a:rPr lang="en-US" dirty="0" smtClean="0"/>
            <a:t>Validation Accuracy </a:t>
          </a:r>
          <a:endParaRPr lang="en-US" dirty="0"/>
        </a:p>
      </dgm:t>
    </dgm:pt>
    <dgm:pt modelId="{CDC56E85-77AF-4F87-B7C7-C76A7DD304EF}" type="parTrans" cxnId="{7DC7EB58-9627-485B-B168-E6F3405949CD}">
      <dgm:prSet/>
      <dgm:spPr/>
      <dgm:t>
        <a:bodyPr/>
        <a:lstStyle/>
        <a:p>
          <a:endParaRPr lang="en-US"/>
        </a:p>
      </dgm:t>
    </dgm:pt>
    <dgm:pt modelId="{A358529A-41C8-437F-82F5-84841F555BEE}" type="sibTrans" cxnId="{7DC7EB58-9627-485B-B168-E6F3405949CD}">
      <dgm:prSet/>
      <dgm:spPr/>
      <dgm:t>
        <a:bodyPr/>
        <a:lstStyle/>
        <a:p>
          <a:endParaRPr lang="en-US"/>
        </a:p>
      </dgm:t>
    </dgm:pt>
    <dgm:pt modelId="{B00380F7-6D2D-4966-B297-5CA6CD45FB0E}">
      <dgm:prSet phldrT="[Text]" phldr="1"/>
      <dgm:spPr/>
      <dgm:t>
        <a:bodyPr/>
        <a:lstStyle/>
        <a:p>
          <a:endParaRPr lang="en-US"/>
        </a:p>
      </dgm:t>
    </dgm:pt>
    <dgm:pt modelId="{000DE461-2AE5-472B-8A52-BB941F452241}" type="parTrans" cxnId="{9907848F-1852-44DB-9217-D4D836DCCB43}">
      <dgm:prSet/>
      <dgm:spPr/>
      <dgm:t>
        <a:bodyPr/>
        <a:lstStyle/>
        <a:p>
          <a:endParaRPr lang="en-US"/>
        </a:p>
      </dgm:t>
    </dgm:pt>
    <dgm:pt modelId="{D1872008-0F9B-4AD1-B9EB-62BDDD74D92A}" type="sibTrans" cxnId="{9907848F-1852-44DB-9217-D4D836DCCB43}">
      <dgm:prSet/>
      <dgm:spPr/>
      <dgm:t>
        <a:bodyPr/>
        <a:lstStyle/>
        <a:p>
          <a:endParaRPr lang="en-US"/>
        </a:p>
      </dgm:t>
    </dgm:pt>
    <dgm:pt modelId="{7383111B-E06D-4E3E-97FB-41AD51B4217B}">
      <dgm:prSet phldrT="[Text]" phldr="1"/>
      <dgm:spPr/>
      <dgm:t>
        <a:bodyPr/>
        <a:lstStyle/>
        <a:p>
          <a:endParaRPr lang="en-US"/>
        </a:p>
      </dgm:t>
    </dgm:pt>
    <dgm:pt modelId="{2FD4DCE3-38C1-4FDE-A274-8501B01FCA58}" type="parTrans" cxnId="{B98ED021-DA8B-41AD-8BF1-36811CB33789}">
      <dgm:prSet/>
      <dgm:spPr/>
      <dgm:t>
        <a:bodyPr/>
        <a:lstStyle/>
        <a:p>
          <a:endParaRPr lang="en-US"/>
        </a:p>
      </dgm:t>
    </dgm:pt>
    <dgm:pt modelId="{9DBB69C7-04B4-420D-A9D0-98E27995159A}" type="sibTrans" cxnId="{B98ED021-DA8B-41AD-8BF1-36811CB33789}">
      <dgm:prSet/>
      <dgm:spPr/>
      <dgm:t>
        <a:bodyPr/>
        <a:lstStyle/>
        <a:p>
          <a:endParaRPr lang="en-US"/>
        </a:p>
      </dgm:t>
    </dgm:pt>
    <dgm:pt modelId="{A48DDEE7-3442-4555-872A-FEFAF408C3DB}">
      <dgm:prSet/>
      <dgm:spPr/>
      <dgm:t>
        <a:bodyPr/>
        <a:lstStyle/>
        <a:p>
          <a:r>
            <a:rPr lang="en-US" dirty="0" smtClean="0"/>
            <a:t>Training Accuracy</a:t>
          </a:r>
          <a:endParaRPr lang="en-US" dirty="0"/>
        </a:p>
      </dgm:t>
    </dgm:pt>
    <dgm:pt modelId="{FE3673A9-3B28-4A50-BFA6-01805D23143A}" type="parTrans" cxnId="{E24684D0-8E3C-4CA6-ADA9-26C08A9180D2}">
      <dgm:prSet/>
      <dgm:spPr/>
      <dgm:t>
        <a:bodyPr/>
        <a:lstStyle/>
        <a:p>
          <a:endParaRPr lang="en-US"/>
        </a:p>
      </dgm:t>
    </dgm:pt>
    <dgm:pt modelId="{E3FBA363-6E5D-44D3-B538-4ECB134E9F1B}" type="sibTrans" cxnId="{E24684D0-8E3C-4CA6-ADA9-26C08A9180D2}">
      <dgm:prSet/>
      <dgm:spPr/>
      <dgm:t>
        <a:bodyPr/>
        <a:lstStyle/>
        <a:p>
          <a:endParaRPr lang="en-US"/>
        </a:p>
      </dgm:t>
    </dgm:pt>
    <dgm:pt modelId="{644EC401-A3C7-483B-900C-F27ABB8CD52B}">
      <dgm:prSet/>
      <dgm:spPr/>
      <dgm:t>
        <a:bodyPr/>
        <a:lstStyle/>
        <a:p>
          <a:r>
            <a:rPr lang="en-US" smtClean="0"/>
            <a:t>MSE</a:t>
          </a:r>
          <a:endParaRPr lang="en-US" dirty="0"/>
        </a:p>
      </dgm:t>
    </dgm:pt>
    <dgm:pt modelId="{801BD671-D96F-44DB-9486-6B7D51993714}" type="parTrans" cxnId="{347E4596-0F0E-4B3C-BA3A-348BBB8B0ED9}">
      <dgm:prSet/>
      <dgm:spPr/>
      <dgm:t>
        <a:bodyPr/>
        <a:lstStyle/>
        <a:p>
          <a:endParaRPr lang="en-US"/>
        </a:p>
      </dgm:t>
    </dgm:pt>
    <dgm:pt modelId="{A860C36B-5311-422D-9234-73A5909D806C}" type="sibTrans" cxnId="{347E4596-0F0E-4B3C-BA3A-348BBB8B0ED9}">
      <dgm:prSet/>
      <dgm:spPr/>
      <dgm:t>
        <a:bodyPr/>
        <a:lstStyle/>
        <a:p>
          <a:endParaRPr lang="en-US"/>
        </a:p>
      </dgm:t>
    </dgm:pt>
    <dgm:pt modelId="{A733951A-849E-4DD6-B742-7BA3D4C5040E}" type="pres">
      <dgm:prSet presAssocID="{93AA275B-D39A-4C8D-B777-6B24E1A152B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A7BF844-E3AD-4458-9BF4-9AAB6B293DEA}" type="pres">
      <dgm:prSet presAssocID="{D71A2FBF-55B1-401A-8DCF-0944FF53EFCF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C3642C-26E8-4205-9B9D-6608EB70F651}" type="pres">
      <dgm:prSet presAssocID="{D71A2FBF-55B1-401A-8DCF-0944FF53EFCF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F89D588B-1AB3-42C9-B7E6-6FDDE4B58F0E}" type="pres">
      <dgm:prSet presAssocID="{D71A2FBF-55B1-401A-8DCF-0944FF53EFCF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E1FCC75C-81D0-4D43-94A4-34070B721A5A}" type="pres">
      <dgm:prSet presAssocID="{A48DDEE7-3442-4555-872A-FEFAF408C3DB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2B6B53-E1E7-4EBB-B5DB-5A7F9C2AB939}" type="pres">
      <dgm:prSet presAssocID="{A48DDEE7-3442-4555-872A-FEFAF408C3DB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AAF2C1E6-B2D2-4B6F-AC6C-C698DF2801A6}" type="pres">
      <dgm:prSet presAssocID="{A48DDEE7-3442-4555-872A-FEFAF408C3DB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8CFA94D9-A297-4E13-A45E-4F1C099FAD27}" type="pres">
      <dgm:prSet presAssocID="{644EC401-A3C7-483B-900C-F27ABB8CD52B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B8B755E2-CB0D-4F89-982B-A1D66B39D4F2}" type="pres">
      <dgm:prSet presAssocID="{644EC401-A3C7-483B-900C-F27ABB8CD52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C4309B-8130-4C3D-939D-E9B78D7BAF2B}" type="pres">
      <dgm:prSet presAssocID="{644EC401-A3C7-483B-900C-F27ABB8CD52B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74DA7DEA-832F-4BAB-9504-23728FBE3EF3}" type="pres">
      <dgm:prSet presAssocID="{644EC401-A3C7-483B-900C-F27ABB8CD52B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6D719D72-F311-4BE6-9888-7915E9366F4A}" type="pres">
      <dgm:prSet presAssocID="{A358529A-41C8-437F-82F5-84841F555BEE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72083DDE-974D-4295-8000-B58C813A4FE9}" type="pres">
      <dgm:prSet presAssocID="{E3FBA363-6E5D-44D3-B538-4ECB134E9F1B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85B7E8C5-6F25-4BE0-970F-AD1A389C37E4}" type="pres">
      <dgm:prSet presAssocID="{A860C36B-5311-422D-9234-73A5909D806C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59E2F0C7-7774-41DF-94EC-FC1BF69D9564}" type="presOf" srcId="{644EC401-A3C7-483B-900C-F27ABB8CD52B}" destId="{B8B755E2-CB0D-4F89-982B-A1D66B39D4F2}" srcOrd="1" destOrd="0" presId="urn:microsoft.com/office/officeart/2005/8/layout/gear1"/>
    <dgm:cxn modelId="{EF345481-BEC1-4316-AB8B-B7EEFE3E9868}" type="presOf" srcId="{D71A2FBF-55B1-401A-8DCF-0944FF53EFCF}" destId="{6FC3642C-26E8-4205-9B9D-6608EB70F651}" srcOrd="1" destOrd="0" presId="urn:microsoft.com/office/officeart/2005/8/layout/gear1"/>
    <dgm:cxn modelId="{21D4E95E-7457-4C59-9863-6CB19F0A7ED3}" type="presOf" srcId="{D71A2FBF-55B1-401A-8DCF-0944FF53EFCF}" destId="{F89D588B-1AB3-42C9-B7E6-6FDDE4B58F0E}" srcOrd="2" destOrd="0" presId="urn:microsoft.com/office/officeart/2005/8/layout/gear1"/>
    <dgm:cxn modelId="{C06F62B0-379D-40AE-9189-CED28E7A0758}" type="presOf" srcId="{644EC401-A3C7-483B-900C-F27ABB8CD52B}" destId="{8CFA94D9-A297-4E13-A45E-4F1C099FAD27}" srcOrd="0" destOrd="0" presId="urn:microsoft.com/office/officeart/2005/8/layout/gear1"/>
    <dgm:cxn modelId="{347E4596-0F0E-4B3C-BA3A-348BBB8B0ED9}" srcId="{93AA275B-D39A-4C8D-B777-6B24E1A152B3}" destId="{644EC401-A3C7-483B-900C-F27ABB8CD52B}" srcOrd="2" destOrd="0" parTransId="{801BD671-D96F-44DB-9486-6B7D51993714}" sibTransId="{A860C36B-5311-422D-9234-73A5909D806C}"/>
    <dgm:cxn modelId="{334D44CA-E784-417C-B29C-CAF08DD78B36}" type="presOf" srcId="{E3FBA363-6E5D-44D3-B538-4ECB134E9F1B}" destId="{72083DDE-974D-4295-8000-B58C813A4FE9}" srcOrd="0" destOrd="0" presId="urn:microsoft.com/office/officeart/2005/8/layout/gear1"/>
    <dgm:cxn modelId="{9907848F-1852-44DB-9217-D4D836DCCB43}" srcId="{93AA275B-D39A-4C8D-B777-6B24E1A152B3}" destId="{B00380F7-6D2D-4966-B297-5CA6CD45FB0E}" srcOrd="3" destOrd="0" parTransId="{000DE461-2AE5-472B-8A52-BB941F452241}" sibTransId="{D1872008-0F9B-4AD1-B9EB-62BDDD74D92A}"/>
    <dgm:cxn modelId="{7DC7EB58-9627-485B-B168-E6F3405949CD}" srcId="{93AA275B-D39A-4C8D-B777-6B24E1A152B3}" destId="{D71A2FBF-55B1-401A-8DCF-0944FF53EFCF}" srcOrd="0" destOrd="0" parTransId="{CDC56E85-77AF-4F87-B7C7-C76A7DD304EF}" sibTransId="{A358529A-41C8-437F-82F5-84841F555BEE}"/>
    <dgm:cxn modelId="{EB026EF1-37C1-4CA6-9136-3AE71D981BBA}" type="presOf" srcId="{A358529A-41C8-437F-82F5-84841F555BEE}" destId="{6D719D72-F311-4BE6-9888-7915E9366F4A}" srcOrd="0" destOrd="0" presId="urn:microsoft.com/office/officeart/2005/8/layout/gear1"/>
    <dgm:cxn modelId="{2CF09A3F-D179-471E-92AE-240E61E204FB}" type="presOf" srcId="{A48DDEE7-3442-4555-872A-FEFAF408C3DB}" destId="{AAF2C1E6-B2D2-4B6F-AC6C-C698DF2801A6}" srcOrd="2" destOrd="0" presId="urn:microsoft.com/office/officeart/2005/8/layout/gear1"/>
    <dgm:cxn modelId="{B98ED021-DA8B-41AD-8BF1-36811CB33789}" srcId="{93AA275B-D39A-4C8D-B777-6B24E1A152B3}" destId="{7383111B-E06D-4E3E-97FB-41AD51B4217B}" srcOrd="4" destOrd="0" parTransId="{2FD4DCE3-38C1-4FDE-A274-8501B01FCA58}" sibTransId="{9DBB69C7-04B4-420D-A9D0-98E27995159A}"/>
    <dgm:cxn modelId="{CE67C1BE-17EF-4CD6-BCDC-4097DC23A8A9}" type="presOf" srcId="{A48DDEE7-3442-4555-872A-FEFAF408C3DB}" destId="{E1FCC75C-81D0-4D43-94A4-34070B721A5A}" srcOrd="0" destOrd="0" presId="urn:microsoft.com/office/officeart/2005/8/layout/gear1"/>
    <dgm:cxn modelId="{4A67A364-FF27-48E3-A612-0C899434F35D}" type="presOf" srcId="{A860C36B-5311-422D-9234-73A5909D806C}" destId="{85B7E8C5-6F25-4BE0-970F-AD1A389C37E4}" srcOrd="0" destOrd="0" presId="urn:microsoft.com/office/officeart/2005/8/layout/gear1"/>
    <dgm:cxn modelId="{60602CA2-BC95-444F-96D9-3F1001A1CB18}" type="presOf" srcId="{A48DDEE7-3442-4555-872A-FEFAF408C3DB}" destId="{832B6B53-E1E7-4EBB-B5DB-5A7F9C2AB939}" srcOrd="1" destOrd="0" presId="urn:microsoft.com/office/officeart/2005/8/layout/gear1"/>
    <dgm:cxn modelId="{E2A83F49-A27D-42E3-B7C7-37440A78E7A6}" type="presOf" srcId="{93AA275B-D39A-4C8D-B777-6B24E1A152B3}" destId="{A733951A-849E-4DD6-B742-7BA3D4C5040E}" srcOrd="0" destOrd="0" presId="urn:microsoft.com/office/officeart/2005/8/layout/gear1"/>
    <dgm:cxn modelId="{B20EE9B3-EBAE-43AC-A000-4AA49210DFE4}" type="presOf" srcId="{644EC401-A3C7-483B-900C-F27ABB8CD52B}" destId="{74DA7DEA-832F-4BAB-9504-23728FBE3EF3}" srcOrd="3" destOrd="0" presId="urn:microsoft.com/office/officeart/2005/8/layout/gear1"/>
    <dgm:cxn modelId="{0ED14243-6A21-45E4-9027-2FC41F089D54}" type="presOf" srcId="{644EC401-A3C7-483B-900C-F27ABB8CD52B}" destId="{7FC4309B-8130-4C3D-939D-E9B78D7BAF2B}" srcOrd="2" destOrd="0" presId="urn:microsoft.com/office/officeart/2005/8/layout/gear1"/>
    <dgm:cxn modelId="{E24684D0-8E3C-4CA6-ADA9-26C08A9180D2}" srcId="{93AA275B-D39A-4C8D-B777-6B24E1A152B3}" destId="{A48DDEE7-3442-4555-872A-FEFAF408C3DB}" srcOrd="1" destOrd="0" parTransId="{FE3673A9-3B28-4A50-BFA6-01805D23143A}" sibTransId="{E3FBA363-6E5D-44D3-B538-4ECB134E9F1B}"/>
    <dgm:cxn modelId="{3F133195-78A2-45A3-B06C-FDAE5A47711E}" type="presOf" srcId="{D71A2FBF-55B1-401A-8DCF-0944FF53EFCF}" destId="{6A7BF844-E3AD-4458-9BF4-9AAB6B293DEA}" srcOrd="0" destOrd="0" presId="urn:microsoft.com/office/officeart/2005/8/layout/gear1"/>
    <dgm:cxn modelId="{84C5F05E-00BA-413D-9F18-5BCC7DEBE87E}" type="presParOf" srcId="{A733951A-849E-4DD6-B742-7BA3D4C5040E}" destId="{6A7BF844-E3AD-4458-9BF4-9AAB6B293DEA}" srcOrd="0" destOrd="0" presId="urn:microsoft.com/office/officeart/2005/8/layout/gear1"/>
    <dgm:cxn modelId="{9A63B697-5D51-46BB-BC15-DE3B46F9557D}" type="presParOf" srcId="{A733951A-849E-4DD6-B742-7BA3D4C5040E}" destId="{6FC3642C-26E8-4205-9B9D-6608EB70F651}" srcOrd="1" destOrd="0" presId="urn:microsoft.com/office/officeart/2005/8/layout/gear1"/>
    <dgm:cxn modelId="{E9DA61E7-6353-4F8D-B750-2E0676A2994C}" type="presParOf" srcId="{A733951A-849E-4DD6-B742-7BA3D4C5040E}" destId="{F89D588B-1AB3-42C9-B7E6-6FDDE4B58F0E}" srcOrd="2" destOrd="0" presId="urn:microsoft.com/office/officeart/2005/8/layout/gear1"/>
    <dgm:cxn modelId="{6B12DB69-9015-4AE9-AE20-DBE77EA405E9}" type="presParOf" srcId="{A733951A-849E-4DD6-B742-7BA3D4C5040E}" destId="{E1FCC75C-81D0-4D43-94A4-34070B721A5A}" srcOrd="3" destOrd="0" presId="urn:microsoft.com/office/officeart/2005/8/layout/gear1"/>
    <dgm:cxn modelId="{62802BD6-8860-497F-BBAB-E6ACDDAE752A}" type="presParOf" srcId="{A733951A-849E-4DD6-B742-7BA3D4C5040E}" destId="{832B6B53-E1E7-4EBB-B5DB-5A7F9C2AB939}" srcOrd="4" destOrd="0" presId="urn:microsoft.com/office/officeart/2005/8/layout/gear1"/>
    <dgm:cxn modelId="{54C6FE56-E88D-49E6-B6FF-A589D6C88F01}" type="presParOf" srcId="{A733951A-849E-4DD6-B742-7BA3D4C5040E}" destId="{AAF2C1E6-B2D2-4B6F-AC6C-C698DF2801A6}" srcOrd="5" destOrd="0" presId="urn:microsoft.com/office/officeart/2005/8/layout/gear1"/>
    <dgm:cxn modelId="{C7D465F9-EBE1-4CCE-BD08-234DA722A2B7}" type="presParOf" srcId="{A733951A-849E-4DD6-B742-7BA3D4C5040E}" destId="{8CFA94D9-A297-4E13-A45E-4F1C099FAD27}" srcOrd="6" destOrd="0" presId="urn:microsoft.com/office/officeart/2005/8/layout/gear1"/>
    <dgm:cxn modelId="{CFE2691C-330C-4C7A-9311-FB76593D7FD0}" type="presParOf" srcId="{A733951A-849E-4DD6-B742-7BA3D4C5040E}" destId="{B8B755E2-CB0D-4F89-982B-A1D66B39D4F2}" srcOrd="7" destOrd="0" presId="urn:microsoft.com/office/officeart/2005/8/layout/gear1"/>
    <dgm:cxn modelId="{4FEB4EE7-CC13-46D2-856F-2EC051A44073}" type="presParOf" srcId="{A733951A-849E-4DD6-B742-7BA3D4C5040E}" destId="{7FC4309B-8130-4C3D-939D-E9B78D7BAF2B}" srcOrd="8" destOrd="0" presId="urn:microsoft.com/office/officeart/2005/8/layout/gear1"/>
    <dgm:cxn modelId="{23508847-E058-4DBE-BA85-F64FFA606546}" type="presParOf" srcId="{A733951A-849E-4DD6-B742-7BA3D4C5040E}" destId="{74DA7DEA-832F-4BAB-9504-23728FBE3EF3}" srcOrd="9" destOrd="0" presId="urn:microsoft.com/office/officeart/2005/8/layout/gear1"/>
    <dgm:cxn modelId="{D8498815-FE38-49DD-83A0-22D77621D4D6}" type="presParOf" srcId="{A733951A-849E-4DD6-B742-7BA3D4C5040E}" destId="{6D719D72-F311-4BE6-9888-7915E9366F4A}" srcOrd="10" destOrd="0" presId="urn:microsoft.com/office/officeart/2005/8/layout/gear1"/>
    <dgm:cxn modelId="{07A71BCB-715C-4F3C-A773-E66791027000}" type="presParOf" srcId="{A733951A-849E-4DD6-B742-7BA3D4C5040E}" destId="{72083DDE-974D-4295-8000-B58C813A4FE9}" srcOrd="11" destOrd="0" presId="urn:microsoft.com/office/officeart/2005/8/layout/gear1"/>
    <dgm:cxn modelId="{5511372B-148E-4F7B-A1B2-30B5897EEC0E}" type="presParOf" srcId="{A733951A-849E-4DD6-B742-7BA3D4C5040E}" destId="{85B7E8C5-6F25-4BE0-970F-AD1A389C37E4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4CEDD9C-4BD7-4C4D-AC74-78891CC6781B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715417-80EF-4C90-AB92-B675178CB06A}">
      <dgm:prSet phldrT="[Text]"/>
      <dgm:spPr/>
      <dgm:t>
        <a:bodyPr/>
        <a:lstStyle/>
        <a:p>
          <a:r>
            <a:rPr lang="en-US" dirty="0" err="1" smtClean="0"/>
            <a:t>Underfit</a:t>
          </a:r>
          <a:endParaRPr lang="en-US" dirty="0"/>
        </a:p>
      </dgm:t>
    </dgm:pt>
    <dgm:pt modelId="{ADFDC73F-4FB0-47ED-A785-A7D0C4F1897E}" type="parTrans" cxnId="{21B9C9B5-19BA-4EE2-8C2A-0424FCD0D1D2}">
      <dgm:prSet/>
      <dgm:spPr/>
      <dgm:t>
        <a:bodyPr/>
        <a:lstStyle/>
        <a:p>
          <a:endParaRPr lang="en-US"/>
        </a:p>
      </dgm:t>
    </dgm:pt>
    <dgm:pt modelId="{13EEDC84-6011-4FDD-8ED0-B60F0C3BCA00}" type="sibTrans" cxnId="{21B9C9B5-19BA-4EE2-8C2A-0424FCD0D1D2}">
      <dgm:prSet/>
      <dgm:spPr/>
      <dgm:t>
        <a:bodyPr/>
        <a:lstStyle/>
        <a:p>
          <a:endParaRPr lang="en-US"/>
        </a:p>
      </dgm:t>
    </dgm:pt>
    <dgm:pt modelId="{4D3254DB-1DE4-4137-9E01-19D34EB9E0CA}">
      <dgm:prSet phldrT="[Text]"/>
      <dgm:spPr/>
      <dgm:t>
        <a:bodyPr/>
        <a:lstStyle/>
        <a:p>
          <a:r>
            <a:rPr lang="en-US" smtClean="0"/>
            <a:t>Survey</a:t>
          </a:r>
          <a:endParaRPr lang="en-US" dirty="0"/>
        </a:p>
      </dgm:t>
    </dgm:pt>
    <dgm:pt modelId="{E267A56D-3B2C-4C30-8CE1-3EA3F9347946}" type="parTrans" cxnId="{F59005F2-C8FE-49A8-B5EE-880319C0AF49}">
      <dgm:prSet/>
      <dgm:spPr/>
      <dgm:t>
        <a:bodyPr/>
        <a:lstStyle/>
        <a:p>
          <a:endParaRPr lang="en-US"/>
        </a:p>
      </dgm:t>
    </dgm:pt>
    <dgm:pt modelId="{004EEB90-FE7D-4B20-B6A5-C85C57BD5396}" type="sibTrans" cxnId="{F59005F2-C8FE-49A8-B5EE-880319C0AF49}">
      <dgm:prSet/>
      <dgm:spPr/>
      <dgm:t>
        <a:bodyPr/>
        <a:lstStyle/>
        <a:p>
          <a:endParaRPr lang="en-US"/>
        </a:p>
      </dgm:t>
    </dgm:pt>
    <dgm:pt modelId="{301C0B98-6979-42F6-A6FA-7D3341B38AB9}">
      <dgm:prSet phldrT="[Text]"/>
      <dgm:spPr/>
      <dgm:t>
        <a:bodyPr/>
        <a:lstStyle/>
        <a:p>
          <a:r>
            <a:rPr lang="en-US" dirty="0" smtClean="0"/>
            <a:t>Town</a:t>
          </a:r>
          <a:endParaRPr lang="en-US" dirty="0"/>
        </a:p>
      </dgm:t>
    </dgm:pt>
    <dgm:pt modelId="{1907E4E7-CC1F-4ADA-AE79-24B73483ED35}" type="parTrans" cxnId="{D1993317-8402-4737-AFA8-C9AAAA8D6415}">
      <dgm:prSet/>
      <dgm:spPr/>
      <dgm:t>
        <a:bodyPr/>
        <a:lstStyle/>
        <a:p>
          <a:endParaRPr lang="en-US"/>
        </a:p>
      </dgm:t>
    </dgm:pt>
    <dgm:pt modelId="{CB78FBB6-D107-40E7-B8AF-6A3785D5A347}" type="sibTrans" cxnId="{D1993317-8402-4737-AFA8-C9AAAA8D6415}">
      <dgm:prSet/>
      <dgm:spPr/>
      <dgm:t>
        <a:bodyPr/>
        <a:lstStyle/>
        <a:p>
          <a:endParaRPr lang="en-US"/>
        </a:p>
      </dgm:t>
    </dgm:pt>
    <dgm:pt modelId="{B063BA20-C32D-492C-B809-4B460A5A3E86}" type="pres">
      <dgm:prSet presAssocID="{34CEDD9C-4BD7-4C4D-AC74-78891CC6781B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7C6D1989-D27B-4AF9-8C70-063B3694AB73}" type="pres">
      <dgm:prSet presAssocID="{88715417-80EF-4C90-AB92-B675178CB06A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B0334EC0-43EF-43AC-BF56-000C56050AD3}" type="pres">
      <dgm:prSet presAssocID="{88715417-80EF-4C90-AB92-B675178CB06A}" presName="Accent1" presStyleLbl="node1" presStyleIdx="0" presStyleCnt="13"/>
      <dgm:spPr/>
    </dgm:pt>
    <dgm:pt modelId="{BF0C80C1-3511-44E7-90EF-825B4702D375}" type="pres">
      <dgm:prSet presAssocID="{88715417-80EF-4C90-AB92-B675178CB06A}" presName="Accent2" presStyleLbl="node1" presStyleIdx="1" presStyleCnt="13"/>
      <dgm:spPr/>
    </dgm:pt>
    <dgm:pt modelId="{67BF75EF-44BA-42D2-83B5-FE8ACFC03A60}" type="pres">
      <dgm:prSet presAssocID="{88715417-80EF-4C90-AB92-B675178CB06A}" presName="Accent3" presStyleLbl="node1" presStyleIdx="2" presStyleCnt="13"/>
      <dgm:spPr/>
    </dgm:pt>
    <dgm:pt modelId="{833F0EEC-84FC-4212-8C04-CF5D4473C772}" type="pres">
      <dgm:prSet presAssocID="{88715417-80EF-4C90-AB92-B675178CB06A}" presName="Accent4" presStyleLbl="node1" presStyleIdx="3" presStyleCnt="13"/>
      <dgm:spPr/>
    </dgm:pt>
    <dgm:pt modelId="{3629DE6E-06A6-4A26-B5B3-A44B0B9322DC}" type="pres">
      <dgm:prSet presAssocID="{88715417-80EF-4C90-AB92-B675178CB06A}" presName="Accent5" presStyleLbl="node1" presStyleIdx="4" presStyleCnt="13"/>
      <dgm:spPr/>
    </dgm:pt>
    <dgm:pt modelId="{B98D2163-A8C7-4771-8719-E69E1392A444}" type="pres">
      <dgm:prSet presAssocID="{88715417-80EF-4C90-AB92-B675178CB06A}" presName="Accent6" presStyleLbl="node1" presStyleIdx="5" presStyleCnt="13"/>
      <dgm:spPr/>
    </dgm:pt>
    <dgm:pt modelId="{CCB1E561-FF98-462E-AF0D-BDD2211F280C}" type="pres">
      <dgm:prSet presAssocID="{301C0B98-6979-42F6-A6FA-7D3341B38AB9}" presName="Child1" presStyleLbl="node1" presStyleIdx="6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DCEFE8E-CC8C-4327-9F80-E4BB42BD3E37}" type="pres">
      <dgm:prSet presAssocID="{301C0B98-6979-42F6-A6FA-7D3341B38AB9}" presName="Accent7" presStyleCnt="0"/>
      <dgm:spPr/>
    </dgm:pt>
    <dgm:pt modelId="{A4C7DD9D-957A-495C-ACE0-AE180385587B}" type="pres">
      <dgm:prSet presAssocID="{301C0B98-6979-42F6-A6FA-7D3341B38AB9}" presName="AccentHold1" presStyleLbl="node1" presStyleIdx="7" presStyleCnt="13"/>
      <dgm:spPr/>
    </dgm:pt>
    <dgm:pt modelId="{FBD9150C-33E5-492A-AEE1-CBBF6A8FB98A}" type="pres">
      <dgm:prSet presAssocID="{301C0B98-6979-42F6-A6FA-7D3341B38AB9}" presName="Accent8" presStyleCnt="0"/>
      <dgm:spPr/>
    </dgm:pt>
    <dgm:pt modelId="{12255F1B-A6CE-442E-A131-C52805ECA877}" type="pres">
      <dgm:prSet presAssocID="{301C0B98-6979-42F6-A6FA-7D3341B38AB9}" presName="AccentHold2" presStyleLbl="node1" presStyleIdx="8" presStyleCnt="13"/>
      <dgm:spPr/>
    </dgm:pt>
    <dgm:pt modelId="{6AD86DC2-C834-47BF-8800-66076355F7B3}" type="pres">
      <dgm:prSet presAssocID="{4D3254DB-1DE4-4137-9E01-19D34EB9E0CA}" presName="Child2" presStyleLbl="node1" presStyleIdx="9" presStyleCnt="13" custLinFactY="54891" custLinFactNeighborX="-73887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8A8629B-F16D-493B-99AD-62312FC1DD77}" type="pres">
      <dgm:prSet presAssocID="{4D3254DB-1DE4-4137-9E01-19D34EB9E0CA}" presName="Accent9" presStyleCnt="0"/>
      <dgm:spPr/>
    </dgm:pt>
    <dgm:pt modelId="{7FD1F6A1-8F6F-43DB-B338-8E9E234D3613}" type="pres">
      <dgm:prSet presAssocID="{4D3254DB-1DE4-4137-9E01-19D34EB9E0CA}" presName="AccentHold1" presStyleLbl="node1" presStyleIdx="10" presStyleCnt="13"/>
      <dgm:spPr/>
    </dgm:pt>
    <dgm:pt modelId="{3353793B-93A7-4956-A43F-86CA03FE42F3}" type="pres">
      <dgm:prSet presAssocID="{4D3254DB-1DE4-4137-9E01-19D34EB9E0CA}" presName="Accent10" presStyleCnt="0"/>
      <dgm:spPr/>
    </dgm:pt>
    <dgm:pt modelId="{FF8C5329-AB33-4621-A629-4043A2D1A369}" type="pres">
      <dgm:prSet presAssocID="{4D3254DB-1DE4-4137-9E01-19D34EB9E0CA}" presName="AccentHold2" presStyleLbl="node1" presStyleIdx="11" presStyleCnt="13"/>
      <dgm:spPr/>
    </dgm:pt>
    <dgm:pt modelId="{F21023DD-A3E5-4D11-B503-4086DE67CDB1}" type="pres">
      <dgm:prSet presAssocID="{4D3254DB-1DE4-4137-9E01-19D34EB9E0CA}" presName="Accent11" presStyleCnt="0"/>
      <dgm:spPr/>
    </dgm:pt>
    <dgm:pt modelId="{814F17DF-105F-4F54-BD82-57C58309C92D}" type="pres">
      <dgm:prSet presAssocID="{4D3254DB-1DE4-4137-9E01-19D34EB9E0CA}" presName="AccentHold3" presStyleLbl="node1" presStyleIdx="12" presStyleCnt="13"/>
      <dgm:spPr/>
    </dgm:pt>
  </dgm:ptLst>
  <dgm:cxnLst>
    <dgm:cxn modelId="{AE0CDD74-7A01-4591-8778-495C6DB5E1FE}" type="presOf" srcId="{34CEDD9C-4BD7-4C4D-AC74-78891CC6781B}" destId="{B063BA20-C32D-492C-B809-4B460A5A3E86}" srcOrd="0" destOrd="0" presId="urn:microsoft.com/office/officeart/2009/3/layout/CircleRelationship"/>
    <dgm:cxn modelId="{F59005F2-C8FE-49A8-B5EE-880319C0AF49}" srcId="{88715417-80EF-4C90-AB92-B675178CB06A}" destId="{4D3254DB-1DE4-4137-9E01-19D34EB9E0CA}" srcOrd="1" destOrd="0" parTransId="{E267A56D-3B2C-4C30-8CE1-3EA3F9347946}" sibTransId="{004EEB90-FE7D-4B20-B6A5-C85C57BD5396}"/>
    <dgm:cxn modelId="{31F4A86C-0252-4AA1-BB2F-70702B67BE32}" type="presOf" srcId="{88715417-80EF-4C90-AB92-B675178CB06A}" destId="{7C6D1989-D27B-4AF9-8C70-063B3694AB73}" srcOrd="0" destOrd="0" presId="urn:microsoft.com/office/officeart/2009/3/layout/CircleRelationship"/>
    <dgm:cxn modelId="{D1993317-8402-4737-AFA8-C9AAAA8D6415}" srcId="{88715417-80EF-4C90-AB92-B675178CB06A}" destId="{301C0B98-6979-42F6-A6FA-7D3341B38AB9}" srcOrd="0" destOrd="0" parTransId="{1907E4E7-CC1F-4ADA-AE79-24B73483ED35}" sibTransId="{CB78FBB6-D107-40E7-B8AF-6A3785D5A347}"/>
    <dgm:cxn modelId="{835657B3-0BF2-46A4-B3B7-3F0CD3D75ECA}" type="presOf" srcId="{4D3254DB-1DE4-4137-9E01-19D34EB9E0CA}" destId="{6AD86DC2-C834-47BF-8800-66076355F7B3}" srcOrd="0" destOrd="0" presId="urn:microsoft.com/office/officeart/2009/3/layout/CircleRelationship"/>
    <dgm:cxn modelId="{161816C7-9C10-4B87-B77A-D3FF288AEFDD}" type="presOf" srcId="{301C0B98-6979-42F6-A6FA-7D3341B38AB9}" destId="{CCB1E561-FF98-462E-AF0D-BDD2211F280C}" srcOrd="0" destOrd="0" presId="urn:microsoft.com/office/officeart/2009/3/layout/CircleRelationship"/>
    <dgm:cxn modelId="{21B9C9B5-19BA-4EE2-8C2A-0424FCD0D1D2}" srcId="{34CEDD9C-4BD7-4C4D-AC74-78891CC6781B}" destId="{88715417-80EF-4C90-AB92-B675178CB06A}" srcOrd="0" destOrd="0" parTransId="{ADFDC73F-4FB0-47ED-A785-A7D0C4F1897E}" sibTransId="{13EEDC84-6011-4FDD-8ED0-B60F0C3BCA00}"/>
    <dgm:cxn modelId="{2DFA3AC2-1191-49E9-A5F1-CDA5E9516858}" type="presParOf" srcId="{B063BA20-C32D-492C-B809-4B460A5A3E86}" destId="{7C6D1989-D27B-4AF9-8C70-063B3694AB73}" srcOrd="0" destOrd="0" presId="urn:microsoft.com/office/officeart/2009/3/layout/CircleRelationship"/>
    <dgm:cxn modelId="{DDBB182E-DC43-4FB9-B961-B3BD5E94E8A2}" type="presParOf" srcId="{B063BA20-C32D-492C-B809-4B460A5A3E86}" destId="{B0334EC0-43EF-43AC-BF56-000C56050AD3}" srcOrd="1" destOrd="0" presId="urn:microsoft.com/office/officeart/2009/3/layout/CircleRelationship"/>
    <dgm:cxn modelId="{178E979F-83CF-4DB5-BA2E-C9AA73266D91}" type="presParOf" srcId="{B063BA20-C32D-492C-B809-4B460A5A3E86}" destId="{BF0C80C1-3511-44E7-90EF-825B4702D375}" srcOrd="2" destOrd="0" presId="urn:microsoft.com/office/officeart/2009/3/layout/CircleRelationship"/>
    <dgm:cxn modelId="{2C460BE2-BA8A-421D-B29C-27E00BAD0164}" type="presParOf" srcId="{B063BA20-C32D-492C-B809-4B460A5A3E86}" destId="{67BF75EF-44BA-42D2-83B5-FE8ACFC03A60}" srcOrd="3" destOrd="0" presId="urn:microsoft.com/office/officeart/2009/3/layout/CircleRelationship"/>
    <dgm:cxn modelId="{516DAF00-7B55-4CC1-A9FA-F8D1AD3FE25D}" type="presParOf" srcId="{B063BA20-C32D-492C-B809-4B460A5A3E86}" destId="{833F0EEC-84FC-4212-8C04-CF5D4473C772}" srcOrd="4" destOrd="0" presId="urn:microsoft.com/office/officeart/2009/3/layout/CircleRelationship"/>
    <dgm:cxn modelId="{EE4C87DE-E313-45DF-B841-4A0D89167084}" type="presParOf" srcId="{B063BA20-C32D-492C-B809-4B460A5A3E86}" destId="{3629DE6E-06A6-4A26-B5B3-A44B0B9322DC}" srcOrd="5" destOrd="0" presId="urn:microsoft.com/office/officeart/2009/3/layout/CircleRelationship"/>
    <dgm:cxn modelId="{E22BB6C7-B463-4FB0-A535-0C068CBE41A8}" type="presParOf" srcId="{B063BA20-C32D-492C-B809-4B460A5A3E86}" destId="{B98D2163-A8C7-4771-8719-E69E1392A444}" srcOrd="6" destOrd="0" presId="urn:microsoft.com/office/officeart/2009/3/layout/CircleRelationship"/>
    <dgm:cxn modelId="{6B2072BA-67FF-4020-9B4F-5DC1FE907DCF}" type="presParOf" srcId="{B063BA20-C32D-492C-B809-4B460A5A3E86}" destId="{CCB1E561-FF98-462E-AF0D-BDD2211F280C}" srcOrd="7" destOrd="0" presId="urn:microsoft.com/office/officeart/2009/3/layout/CircleRelationship"/>
    <dgm:cxn modelId="{378CF8A4-50A1-4B87-A443-BEEA86D0CD58}" type="presParOf" srcId="{B063BA20-C32D-492C-B809-4B460A5A3E86}" destId="{DDCEFE8E-CC8C-4327-9F80-E4BB42BD3E37}" srcOrd="8" destOrd="0" presId="urn:microsoft.com/office/officeart/2009/3/layout/CircleRelationship"/>
    <dgm:cxn modelId="{A8D8B35E-5E92-447C-BA23-2A8B9DEBA927}" type="presParOf" srcId="{DDCEFE8E-CC8C-4327-9F80-E4BB42BD3E37}" destId="{A4C7DD9D-957A-495C-ACE0-AE180385587B}" srcOrd="0" destOrd="0" presId="urn:microsoft.com/office/officeart/2009/3/layout/CircleRelationship"/>
    <dgm:cxn modelId="{D6B9DFA7-F97E-4075-A143-BF75E6F387E7}" type="presParOf" srcId="{B063BA20-C32D-492C-B809-4B460A5A3E86}" destId="{FBD9150C-33E5-492A-AEE1-CBBF6A8FB98A}" srcOrd="9" destOrd="0" presId="urn:microsoft.com/office/officeart/2009/3/layout/CircleRelationship"/>
    <dgm:cxn modelId="{6F96BD99-A664-40C9-A10B-538CE89E2559}" type="presParOf" srcId="{FBD9150C-33E5-492A-AEE1-CBBF6A8FB98A}" destId="{12255F1B-A6CE-442E-A131-C52805ECA877}" srcOrd="0" destOrd="0" presId="urn:microsoft.com/office/officeart/2009/3/layout/CircleRelationship"/>
    <dgm:cxn modelId="{7112B05E-E9ED-4698-BB01-C7A6A701EAAB}" type="presParOf" srcId="{B063BA20-C32D-492C-B809-4B460A5A3E86}" destId="{6AD86DC2-C834-47BF-8800-66076355F7B3}" srcOrd="10" destOrd="0" presId="urn:microsoft.com/office/officeart/2009/3/layout/CircleRelationship"/>
    <dgm:cxn modelId="{E9B938E5-C3C4-4A0A-9F01-FA8D3C27037A}" type="presParOf" srcId="{B063BA20-C32D-492C-B809-4B460A5A3E86}" destId="{E8A8629B-F16D-493B-99AD-62312FC1DD77}" srcOrd="11" destOrd="0" presId="urn:microsoft.com/office/officeart/2009/3/layout/CircleRelationship"/>
    <dgm:cxn modelId="{6476A1B4-D2F9-4FFF-B436-EFAE231E3DB8}" type="presParOf" srcId="{E8A8629B-F16D-493B-99AD-62312FC1DD77}" destId="{7FD1F6A1-8F6F-43DB-B338-8E9E234D3613}" srcOrd="0" destOrd="0" presId="urn:microsoft.com/office/officeart/2009/3/layout/CircleRelationship"/>
    <dgm:cxn modelId="{3599F03D-D038-432B-95FC-D8A0DA4FE2F0}" type="presParOf" srcId="{B063BA20-C32D-492C-B809-4B460A5A3E86}" destId="{3353793B-93A7-4956-A43F-86CA03FE42F3}" srcOrd="12" destOrd="0" presId="urn:microsoft.com/office/officeart/2009/3/layout/CircleRelationship"/>
    <dgm:cxn modelId="{7234B29F-8B02-4676-87BF-1BECF83ABD6E}" type="presParOf" srcId="{3353793B-93A7-4956-A43F-86CA03FE42F3}" destId="{FF8C5329-AB33-4621-A629-4043A2D1A369}" srcOrd="0" destOrd="0" presId="urn:microsoft.com/office/officeart/2009/3/layout/CircleRelationship"/>
    <dgm:cxn modelId="{02EC9175-75D6-4005-9BE0-DDF50885EC2C}" type="presParOf" srcId="{B063BA20-C32D-492C-B809-4B460A5A3E86}" destId="{F21023DD-A3E5-4D11-B503-4086DE67CDB1}" srcOrd="13" destOrd="0" presId="urn:microsoft.com/office/officeart/2009/3/layout/CircleRelationship"/>
    <dgm:cxn modelId="{3AB17338-6D85-404D-B58C-5DEB532053C9}" type="presParOf" srcId="{F21023DD-A3E5-4D11-B503-4086DE67CDB1}" destId="{814F17DF-105F-4F54-BD82-57C58309C92D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44C35-6D3F-4A16-A849-E59B262BAE0B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B6ACA-C9DC-4624-8BD1-1B283E5678CE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8C4D8E-14BD-434A-BAD4-9327D3F464E0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392" tIns="469392" rIns="469392" bIns="469392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600" b="1" kern="1200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erlin Sans FB" panose="020E0602020502020306" pitchFamily="34" charset="0"/>
              <a:ea typeface="Kozuka Mincho Pr6N H" panose="02020900000000000000" pitchFamily="18" charset="-128"/>
            </a:rPr>
            <a:t>98</a:t>
          </a:r>
          <a:endParaRPr lang="zh-CN" altLang="en-US" sz="6600" b="1" kern="1200" cap="none" spc="0" dirty="0">
            <a:ln w="12700">
              <a:solidFill>
                <a:schemeClr val="tx2">
                  <a:lumMod val="75000"/>
                </a:schemeClr>
              </a:solidFill>
              <a:prstDash val="solid"/>
            </a:ln>
            <a:pattFill prst="dkUpDiag">
              <a:fgClr>
                <a:schemeClr val="tx2"/>
              </a:fgClr>
              <a:bgClr>
                <a:schemeClr val="tx2">
                  <a:lumMod val="20000"/>
                  <a:lumOff val="80000"/>
                </a:schemeClr>
              </a:bgClr>
            </a:pattFill>
            <a:effectLst>
              <a:outerShdw dist="38100" dir="2640000" algn="bl" rotWithShape="0">
                <a:schemeClr val="tx2">
                  <a:lumMod val="75000"/>
                </a:schemeClr>
              </a:outerShdw>
            </a:effectLst>
            <a:latin typeface="Berlin Sans FB" panose="020E0602020502020306" pitchFamily="34" charset="0"/>
            <a:ea typeface="Kozuka Mincho Pr6N H" panose="02020900000000000000" pitchFamily="18" charset="-128"/>
          </a:endParaRPr>
        </a:p>
      </dsp:txBody>
      <dsp:txXfrm>
        <a:off x="2031999" y="4368800"/>
        <a:ext cx="4064000" cy="1016000"/>
      </dsp:txXfrm>
    </dsp:sp>
    <dsp:sp modelId="{83E582A1-F73F-4099-AE55-0F67D9264C83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/>
            <a:t>KEYWORDS</a:t>
          </a:r>
          <a:endParaRPr lang="zh-CN" altLang="en-US" sz="1400" kern="1200" dirty="0"/>
        </a:p>
      </dsp:txBody>
      <dsp:txXfrm>
        <a:off x="3684358" y="2077723"/>
        <a:ext cx="1077630" cy="1077630"/>
      </dsp:txXfrm>
    </dsp:sp>
    <dsp:sp modelId="{25EA6003-BFED-498C-9938-4F32B90CF537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CUISINE</a:t>
          </a:r>
          <a:endParaRPr lang="zh-CN" altLang="en-US" sz="2000" kern="1200" dirty="0"/>
        </a:p>
      </dsp:txBody>
      <dsp:txXfrm>
        <a:off x="2593851" y="934385"/>
        <a:ext cx="1077630" cy="1077630"/>
      </dsp:txXfrm>
    </dsp:sp>
    <dsp:sp modelId="{24BD9D1C-66F2-423C-A601-7F73825CD670}">
      <dsp:nvSpPr>
        <dsp:cNvPr id="0" name=""/>
        <dsp:cNvSpPr/>
      </dsp:nvSpPr>
      <dsp:spPr>
        <a:xfrm>
          <a:off x="3920151" y="342730"/>
          <a:ext cx="1524000" cy="1524000"/>
        </a:xfrm>
        <a:prstGeom prst="ellipse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/>
            <a:t>LOCATION</a:t>
          </a:r>
          <a:endParaRPr lang="zh-CN" altLang="en-US" sz="1600" kern="1200" dirty="0"/>
        </a:p>
      </dsp:txBody>
      <dsp:txXfrm>
        <a:off x="4143336" y="565915"/>
        <a:ext cx="1077630" cy="1077630"/>
      </dsp:txXfrm>
    </dsp:sp>
    <dsp:sp modelId="{D7877B1E-4CBD-4B5B-A8BF-CF8539ED7CFB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8B643-6F66-4DC5-BD73-FAE40DE67252}">
      <dsp:nvSpPr>
        <dsp:cNvPr id="0" name=""/>
        <dsp:cNvSpPr/>
      </dsp:nvSpPr>
      <dsp:spPr>
        <a:xfrm>
          <a:off x="1282" y="2182897"/>
          <a:ext cx="1716298" cy="1716298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20708-044D-40F9-9368-2C71F0BF4BBA}">
      <dsp:nvSpPr>
        <dsp:cNvPr id="0" name=""/>
        <dsp:cNvSpPr/>
      </dsp:nvSpPr>
      <dsp:spPr>
        <a:xfrm rot="17700000">
          <a:off x="606028" y="783763"/>
          <a:ext cx="2133549" cy="1028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80" tIns="0" rIns="0" bIns="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FOOD</a:t>
          </a:r>
          <a:endParaRPr lang="en-US" sz="3700" kern="1200" dirty="0"/>
        </a:p>
      </dsp:txBody>
      <dsp:txXfrm>
        <a:off x="606028" y="783763"/>
        <a:ext cx="2133549" cy="1028206"/>
      </dsp:txXfrm>
    </dsp:sp>
    <dsp:sp modelId="{CC53363C-E910-496D-A12A-BDE43D2C0469}">
      <dsp:nvSpPr>
        <dsp:cNvPr id="0" name=""/>
        <dsp:cNvSpPr/>
      </dsp:nvSpPr>
      <dsp:spPr>
        <a:xfrm>
          <a:off x="1846995" y="2182897"/>
          <a:ext cx="1716298" cy="1716298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BD4E2-7817-4A11-B098-B8CAB8EF6CAB}">
      <dsp:nvSpPr>
        <dsp:cNvPr id="0" name=""/>
        <dsp:cNvSpPr/>
      </dsp:nvSpPr>
      <dsp:spPr>
        <a:xfrm rot="17700000">
          <a:off x="2451741" y="783763"/>
          <a:ext cx="2133549" cy="1028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80" tIns="0" rIns="0" bIns="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College Town</a:t>
          </a:r>
          <a:endParaRPr lang="en-US" sz="3700" kern="1200" dirty="0"/>
        </a:p>
      </dsp:txBody>
      <dsp:txXfrm>
        <a:off x="2451741" y="783763"/>
        <a:ext cx="2133549" cy="1028206"/>
      </dsp:txXfrm>
    </dsp:sp>
    <dsp:sp modelId="{F60ADC20-D0C2-4FA6-8119-4E51FD7744C6}">
      <dsp:nvSpPr>
        <dsp:cNvPr id="0" name=""/>
        <dsp:cNvSpPr/>
      </dsp:nvSpPr>
      <dsp:spPr>
        <a:xfrm>
          <a:off x="3692709" y="2182897"/>
          <a:ext cx="1716298" cy="1716298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2F00D-7DA6-48C7-9328-A16FD75AC228}">
      <dsp:nvSpPr>
        <dsp:cNvPr id="0" name=""/>
        <dsp:cNvSpPr/>
      </dsp:nvSpPr>
      <dsp:spPr>
        <a:xfrm rot="17700000">
          <a:off x="4297455" y="783763"/>
          <a:ext cx="2133549" cy="1028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80" tIns="0" rIns="0" bIns="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University</a:t>
          </a:r>
          <a:endParaRPr lang="en-US" sz="3700" kern="1200" dirty="0"/>
        </a:p>
      </dsp:txBody>
      <dsp:txXfrm>
        <a:off x="4297455" y="783763"/>
        <a:ext cx="2133549" cy="1028206"/>
      </dsp:txXfrm>
    </dsp:sp>
    <dsp:sp modelId="{F068D831-A9DD-4C7C-AA24-DA747C8FF1B6}">
      <dsp:nvSpPr>
        <dsp:cNvPr id="0" name=""/>
        <dsp:cNvSpPr/>
      </dsp:nvSpPr>
      <dsp:spPr>
        <a:xfrm>
          <a:off x="5538422" y="2182897"/>
          <a:ext cx="1716298" cy="1716298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6996B-8015-4126-A1C7-C4B6030769C3}">
      <dsp:nvSpPr>
        <dsp:cNvPr id="0" name=""/>
        <dsp:cNvSpPr/>
      </dsp:nvSpPr>
      <dsp:spPr>
        <a:xfrm rot="17700000">
          <a:off x="6143168" y="783763"/>
          <a:ext cx="2133549" cy="1028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80" tIns="0" rIns="0" bIns="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Score</a:t>
          </a:r>
          <a:endParaRPr lang="en-US" sz="3700" kern="1200" dirty="0"/>
        </a:p>
      </dsp:txBody>
      <dsp:txXfrm>
        <a:off x="6143168" y="783763"/>
        <a:ext cx="2133549" cy="1028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7D6A3-BA1F-409C-9367-7C706E7E1E92}">
      <dsp:nvSpPr>
        <dsp:cNvPr id="0" name=""/>
        <dsp:cNvSpPr/>
      </dsp:nvSpPr>
      <dsp:spPr>
        <a:xfrm>
          <a:off x="0" y="0"/>
          <a:ext cx="6258560" cy="9753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/>
            <a:t>Review Texts</a:t>
          </a:r>
          <a:endParaRPr lang="zh-CN" altLang="en-US" sz="3300" kern="1200" dirty="0"/>
        </a:p>
      </dsp:txBody>
      <dsp:txXfrm>
        <a:off x="28567" y="28567"/>
        <a:ext cx="5091953" cy="918226"/>
      </dsp:txXfrm>
    </dsp:sp>
    <dsp:sp modelId="{EDF088FA-F234-4E9A-978B-D66172237EB2}">
      <dsp:nvSpPr>
        <dsp:cNvPr id="0" name=""/>
        <dsp:cNvSpPr/>
      </dsp:nvSpPr>
      <dsp:spPr>
        <a:xfrm>
          <a:off x="467360" y="1110826"/>
          <a:ext cx="6258560" cy="975360"/>
        </a:xfrm>
        <a:prstGeom prst="roundRect">
          <a:avLst>
            <a:gd name="adj" fmla="val 10000"/>
          </a:avLst>
        </a:prstGeom>
        <a:solidFill>
          <a:schemeClr val="accent4">
            <a:hueOff val="2175399"/>
            <a:satOff val="-4714"/>
            <a:lumOff val="-201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/>
            <a:t>Text Cleaning</a:t>
          </a:r>
          <a:endParaRPr lang="zh-CN" altLang="en-US" sz="3300" kern="1200" dirty="0"/>
        </a:p>
      </dsp:txBody>
      <dsp:txXfrm>
        <a:off x="495927" y="1139393"/>
        <a:ext cx="5100081" cy="918226"/>
      </dsp:txXfrm>
    </dsp:sp>
    <dsp:sp modelId="{D5394038-5EB1-48E4-B7A5-BBA4F4BE7C68}">
      <dsp:nvSpPr>
        <dsp:cNvPr id="0" name=""/>
        <dsp:cNvSpPr/>
      </dsp:nvSpPr>
      <dsp:spPr>
        <a:xfrm>
          <a:off x="934719" y="2221653"/>
          <a:ext cx="6258560" cy="975360"/>
        </a:xfrm>
        <a:prstGeom prst="roundRect">
          <a:avLst>
            <a:gd name="adj" fmla="val 10000"/>
          </a:avLst>
        </a:prstGeom>
        <a:solidFill>
          <a:schemeClr val="accent4">
            <a:hueOff val="4350797"/>
            <a:satOff val="-9429"/>
            <a:lumOff val="-402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/>
            <a:t>Vocabulary Extraction</a:t>
          </a:r>
          <a:endParaRPr lang="zh-CN" altLang="en-US" sz="3300" kern="1200" dirty="0"/>
        </a:p>
      </dsp:txBody>
      <dsp:txXfrm>
        <a:off x="963286" y="2250220"/>
        <a:ext cx="5100081" cy="918226"/>
      </dsp:txXfrm>
    </dsp:sp>
    <dsp:sp modelId="{42E1CB16-4647-4C87-9DDA-D2E3CB12E388}">
      <dsp:nvSpPr>
        <dsp:cNvPr id="0" name=""/>
        <dsp:cNvSpPr/>
      </dsp:nvSpPr>
      <dsp:spPr>
        <a:xfrm>
          <a:off x="1402079" y="3332480"/>
          <a:ext cx="6258560" cy="975360"/>
        </a:xfrm>
        <a:prstGeom prst="roundRect">
          <a:avLst>
            <a:gd name="adj" fmla="val 10000"/>
          </a:avLst>
        </a:prstGeom>
        <a:solidFill>
          <a:schemeClr val="accent4">
            <a:hueOff val="6526196"/>
            <a:satOff val="-14143"/>
            <a:lumOff val="-603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/>
            <a:t>Vocabulary Cleaning</a:t>
          </a:r>
          <a:endParaRPr lang="zh-CN" altLang="en-US" sz="3300" kern="1200" dirty="0"/>
        </a:p>
      </dsp:txBody>
      <dsp:txXfrm>
        <a:off x="1430646" y="3361047"/>
        <a:ext cx="5100081" cy="918226"/>
      </dsp:txXfrm>
    </dsp:sp>
    <dsp:sp modelId="{DBDE465B-CD90-48C5-BC5F-F287682A37EB}">
      <dsp:nvSpPr>
        <dsp:cNvPr id="0" name=""/>
        <dsp:cNvSpPr/>
      </dsp:nvSpPr>
      <dsp:spPr>
        <a:xfrm>
          <a:off x="1869439" y="4443306"/>
          <a:ext cx="6258560" cy="975360"/>
        </a:xfrm>
        <a:prstGeom prst="roundRect">
          <a:avLst>
            <a:gd name="adj" fmla="val 10000"/>
          </a:avLst>
        </a:prstGeom>
        <a:solidFill>
          <a:schemeClr val="accent4">
            <a:hueOff val="8701595"/>
            <a:satOff val="-18857"/>
            <a:lumOff val="-804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/>
            <a:t>Extract Sentiment Features</a:t>
          </a:r>
          <a:endParaRPr lang="zh-CN" altLang="en-US" sz="3300" kern="1200" dirty="0"/>
        </a:p>
      </dsp:txBody>
      <dsp:txXfrm>
        <a:off x="1898006" y="4471873"/>
        <a:ext cx="5100081" cy="918226"/>
      </dsp:txXfrm>
    </dsp:sp>
    <dsp:sp modelId="{97478255-CFDB-4026-B851-AED89B8C5940}">
      <dsp:nvSpPr>
        <dsp:cNvPr id="0" name=""/>
        <dsp:cNvSpPr/>
      </dsp:nvSpPr>
      <dsp:spPr>
        <a:xfrm>
          <a:off x="5624575" y="712554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900" kern="1200"/>
        </a:p>
      </dsp:txBody>
      <dsp:txXfrm>
        <a:off x="5767221" y="712554"/>
        <a:ext cx="348692" cy="477073"/>
      </dsp:txXfrm>
    </dsp:sp>
    <dsp:sp modelId="{A9AE65F7-0306-4864-BF1A-05FF783A7D7A}">
      <dsp:nvSpPr>
        <dsp:cNvPr id="0" name=""/>
        <dsp:cNvSpPr/>
      </dsp:nvSpPr>
      <dsp:spPr>
        <a:xfrm>
          <a:off x="6091935" y="1823381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3081660"/>
            <a:satOff val="-15164"/>
            <a:lumOff val="-1263"/>
            <a:alphaOff val="0"/>
          </a:schemeClr>
        </a:solidFill>
        <a:ln w="10795" cap="flat" cmpd="sng" algn="ctr">
          <a:solidFill>
            <a:schemeClr val="accent4">
              <a:tint val="40000"/>
              <a:alpha val="90000"/>
              <a:hueOff val="3081660"/>
              <a:satOff val="-15164"/>
              <a:lumOff val="-12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900" kern="1200"/>
        </a:p>
      </dsp:txBody>
      <dsp:txXfrm>
        <a:off x="6234581" y="1823381"/>
        <a:ext cx="348692" cy="477073"/>
      </dsp:txXfrm>
    </dsp:sp>
    <dsp:sp modelId="{EC190E53-076E-44C8-8B7E-D2710AE992A2}">
      <dsp:nvSpPr>
        <dsp:cNvPr id="0" name=""/>
        <dsp:cNvSpPr/>
      </dsp:nvSpPr>
      <dsp:spPr>
        <a:xfrm>
          <a:off x="6559295" y="2917952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6163319"/>
            <a:satOff val="-30329"/>
            <a:lumOff val="-2527"/>
            <a:alphaOff val="0"/>
          </a:schemeClr>
        </a:solidFill>
        <a:ln w="10795" cap="flat" cmpd="sng" algn="ctr">
          <a:solidFill>
            <a:schemeClr val="accent4">
              <a:tint val="40000"/>
              <a:alpha val="90000"/>
              <a:hueOff val="6163319"/>
              <a:satOff val="-30329"/>
              <a:lumOff val="-25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900" kern="1200"/>
        </a:p>
      </dsp:txBody>
      <dsp:txXfrm>
        <a:off x="6701941" y="2917952"/>
        <a:ext cx="348692" cy="477073"/>
      </dsp:txXfrm>
    </dsp:sp>
    <dsp:sp modelId="{D02FC453-1189-476C-99FA-2B2A4498FDD1}">
      <dsp:nvSpPr>
        <dsp:cNvPr id="0" name=""/>
        <dsp:cNvSpPr/>
      </dsp:nvSpPr>
      <dsp:spPr>
        <a:xfrm>
          <a:off x="7026655" y="4039616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9244979"/>
            <a:satOff val="-45493"/>
            <a:lumOff val="-3790"/>
            <a:alphaOff val="0"/>
          </a:schemeClr>
        </a:solidFill>
        <a:ln w="10795" cap="flat" cmpd="sng" algn="ctr">
          <a:solidFill>
            <a:schemeClr val="accent4">
              <a:tint val="40000"/>
              <a:alpha val="90000"/>
              <a:hueOff val="9244979"/>
              <a:satOff val="-45493"/>
              <a:lumOff val="-37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900" kern="1200"/>
        </a:p>
      </dsp:txBody>
      <dsp:txXfrm>
        <a:off x="7169301" y="4039616"/>
        <a:ext cx="348692" cy="4770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D46C1-0922-4EE5-9C1F-B1F6EFB20C36}">
      <dsp:nvSpPr>
        <dsp:cNvPr id="0" name=""/>
        <dsp:cNvSpPr/>
      </dsp:nvSpPr>
      <dsp:spPr>
        <a:xfrm>
          <a:off x="105171" y="661"/>
          <a:ext cx="2083593" cy="12501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Complete a Survey of FEATURES</a:t>
          </a:r>
          <a:endParaRPr lang="en-US" altLang="zh-CN" sz="1800" kern="1200" dirty="0"/>
        </a:p>
      </dsp:txBody>
      <dsp:txXfrm>
        <a:off x="141787" y="37277"/>
        <a:ext cx="2010361" cy="1176924"/>
      </dsp:txXfrm>
    </dsp:sp>
    <dsp:sp modelId="{9E2907B2-8942-4198-BF72-2ED2520218FA}">
      <dsp:nvSpPr>
        <dsp:cNvPr id="0" name=""/>
        <dsp:cNvSpPr/>
      </dsp:nvSpPr>
      <dsp:spPr>
        <a:xfrm>
          <a:off x="2372121" y="367374"/>
          <a:ext cx="441721" cy="516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2372121" y="470720"/>
        <a:ext cx="309205" cy="310039"/>
      </dsp:txXfrm>
    </dsp:sp>
    <dsp:sp modelId="{20A9FE66-8E6E-43D6-BF27-D8C976A6382D}">
      <dsp:nvSpPr>
        <dsp:cNvPr id="0" name=""/>
        <dsp:cNvSpPr/>
      </dsp:nvSpPr>
      <dsp:spPr>
        <a:xfrm>
          <a:off x="3022203" y="661"/>
          <a:ext cx="2083593" cy="1250156"/>
        </a:xfrm>
        <a:prstGeom prst="roundRect">
          <a:avLst>
            <a:gd name="adj" fmla="val 10000"/>
          </a:avLst>
        </a:prstGeom>
        <a:solidFill>
          <a:schemeClr val="accent4">
            <a:hueOff val="1243085"/>
            <a:satOff val="-2694"/>
            <a:lumOff val="-1149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Extract TOWN and UNIVERSITY from the Survey</a:t>
          </a:r>
          <a:endParaRPr lang="en-US" altLang="zh-CN" sz="1800" kern="1200" dirty="0"/>
        </a:p>
      </dsp:txBody>
      <dsp:txXfrm>
        <a:off x="3058819" y="37277"/>
        <a:ext cx="2010361" cy="1176924"/>
      </dsp:txXfrm>
    </dsp:sp>
    <dsp:sp modelId="{9C1A0FE9-2C61-4272-80B6-2B278983441C}">
      <dsp:nvSpPr>
        <dsp:cNvPr id="0" name=""/>
        <dsp:cNvSpPr/>
      </dsp:nvSpPr>
      <dsp:spPr>
        <a:xfrm>
          <a:off x="5289153" y="367374"/>
          <a:ext cx="441721" cy="516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450266"/>
            <a:satOff val="-3143"/>
            <a:lumOff val="-134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5289153" y="470720"/>
        <a:ext cx="309205" cy="310039"/>
      </dsp:txXfrm>
    </dsp:sp>
    <dsp:sp modelId="{7EA49620-D574-46A0-8F26-C3FFE96AE603}">
      <dsp:nvSpPr>
        <dsp:cNvPr id="0" name=""/>
        <dsp:cNvSpPr/>
      </dsp:nvSpPr>
      <dsp:spPr>
        <a:xfrm>
          <a:off x="5939234" y="661"/>
          <a:ext cx="2083593" cy="1250156"/>
        </a:xfrm>
        <a:prstGeom prst="roundRect">
          <a:avLst>
            <a:gd name="adj" fmla="val 10000"/>
          </a:avLst>
        </a:prstGeom>
        <a:solidFill>
          <a:schemeClr val="accent4">
            <a:hueOff val="2486170"/>
            <a:satOff val="-5388"/>
            <a:lumOff val="-2297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Find the TOWN A that’s most similar</a:t>
          </a:r>
          <a:endParaRPr lang="zh-CN" altLang="en-US" sz="1800" kern="1200" dirty="0"/>
        </a:p>
      </dsp:txBody>
      <dsp:txXfrm>
        <a:off x="5975850" y="37277"/>
        <a:ext cx="2010361" cy="1176924"/>
      </dsp:txXfrm>
    </dsp:sp>
    <dsp:sp modelId="{65F35ADA-CA8E-4E4A-BA26-018D02700B7D}">
      <dsp:nvSpPr>
        <dsp:cNvPr id="0" name=""/>
        <dsp:cNvSpPr/>
      </dsp:nvSpPr>
      <dsp:spPr>
        <a:xfrm rot="5400000">
          <a:off x="6760170" y="1396669"/>
          <a:ext cx="441721" cy="516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900532"/>
            <a:satOff val="-6286"/>
            <a:lumOff val="-26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-5400000">
        <a:off x="6826011" y="1434174"/>
        <a:ext cx="310039" cy="309205"/>
      </dsp:txXfrm>
    </dsp:sp>
    <dsp:sp modelId="{EDB752DD-6D01-4703-82FB-47425D3339D5}">
      <dsp:nvSpPr>
        <dsp:cNvPr id="0" name=""/>
        <dsp:cNvSpPr/>
      </dsp:nvSpPr>
      <dsp:spPr>
        <a:xfrm>
          <a:off x="5939234" y="2084255"/>
          <a:ext cx="2083593" cy="1250156"/>
        </a:xfrm>
        <a:prstGeom prst="roundRect">
          <a:avLst>
            <a:gd name="adj" fmla="val 10000"/>
          </a:avLst>
        </a:prstGeom>
        <a:solidFill>
          <a:schemeClr val="accent4">
            <a:hueOff val="3729255"/>
            <a:satOff val="-8082"/>
            <a:lumOff val="-344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Determine the restaurant that’s most similar in TOWN A</a:t>
          </a:r>
          <a:endParaRPr lang="zh-CN" altLang="en-US" sz="1800" kern="1200" dirty="0"/>
        </a:p>
      </dsp:txBody>
      <dsp:txXfrm>
        <a:off x="5975850" y="2120871"/>
        <a:ext cx="2010361" cy="1176924"/>
      </dsp:txXfrm>
    </dsp:sp>
    <dsp:sp modelId="{D0A10331-771C-41BF-98D1-8E2E26017963}">
      <dsp:nvSpPr>
        <dsp:cNvPr id="0" name=""/>
        <dsp:cNvSpPr/>
      </dsp:nvSpPr>
      <dsp:spPr>
        <a:xfrm rot="10800000">
          <a:off x="5314156" y="2450967"/>
          <a:ext cx="441721" cy="516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350797"/>
            <a:satOff val="-9429"/>
            <a:lumOff val="-402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10800000">
        <a:off x="5446672" y="2554313"/>
        <a:ext cx="309205" cy="310039"/>
      </dsp:txXfrm>
    </dsp:sp>
    <dsp:sp modelId="{A89427AB-F145-4871-9C3B-6D4392A25C09}">
      <dsp:nvSpPr>
        <dsp:cNvPr id="0" name=""/>
        <dsp:cNvSpPr/>
      </dsp:nvSpPr>
      <dsp:spPr>
        <a:xfrm>
          <a:off x="3022203" y="2084255"/>
          <a:ext cx="2083593" cy="1250156"/>
        </a:xfrm>
        <a:prstGeom prst="roundRect">
          <a:avLst>
            <a:gd name="adj" fmla="val 10000"/>
          </a:avLst>
        </a:prstGeom>
        <a:solidFill>
          <a:schemeClr val="accent4">
            <a:hueOff val="4972340"/>
            <a:satOff val="-10775"/>
            <a:lumOff val="-4594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Extract location and determine the location clustering</a:t>
          </a:r>
          <a:endParaRPr lang="zh-CN" altLang="en-US" sz="1800" kern="1200" dirty="0"/>
        </a:p>
      </dsp:txBody>
      <dsp:txXfrm>
        <a:off x="3058819" y="2120871"/>
        <a:ext cx="2010361" cy="1176924"/>
      </dsp:txXfrm>
    </dsp:sp>
    <dsp:sp modelId="{8E8FCDFA-04AB-4368-B7E2-4CB9D62978CF}">
      <dsp:nvSpPr>
        <dsp:cNvPr id="0" name=""/>
        <dsp:cNvSpPr/>
      </dsp:nvSpPr>
      <dsp:spPr>
        <a:xfrm rot="10800000">
          <a:off x="2397125" y="2450967"/>
          <a:ext cx="441721" cy="516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5801063"/>
            <a:satOff val="-12571"/>
            <a:lumOff val="-53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10800000">
        <a:off x="2529641" y="2554313"/>
        <a:ext cx="309205" cy="310039"/>
      </dsp:txXfrm>
    </dsp:sp>
    <dsp:sp modelId="{E3718CBE-55F9-4950-9C73-96C5AA2CC71E}">
      <dsp:nvSpPr>
        <dsp:cNvPr id="0" name=""/>
        <dsp:cNvSpPr/>
      </dsp:nvSpPr>
      <dsp:spPr>
        <a:xfrm>
          <a:off x="105171" y="2084255"/>
          <a:ext cx="2083593" cy="1250156"/>
        </a:xfrm>
        <a:prstGeom prst="roundRect">
          <a:avLst>
            <a:gd name="adj" fmla="val 10000"/>
          </a:avLst>
        </a:prstGeom>
        <a:solidFill>
          <a:schemeClr val="accent4">
            <a:hueOff val="6215425"/>
            <a:satOff val="-13469"/>
            <a:lumOff val="-5743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Extract keywords and determine sentiment analysis</a:t>
          </a:r>
          <a:endParaRPr lang="en-US" sz="1800" kern="1200" dirty="0"/>
        </a:p>
      </dsp:txBody>
      <dsp:txXfrm>
        <a:off x="141787" y="2120871"/>
        <a:ext cx="2010361" cy="1176924"/>
      </dsp:txXfrm>
    </dsp:sp>
    <dsp:sp modelId="{E6C13689-DD0E-44C5-A23E-954C13E9C146}">
      <dsp:nvSpPr>
        <dsp:cNvPr id="0" name=""/>
        <dsp:cNvSpPr/>
      </dsp:nvSpPr>
      <dsp:spPr>
        <a:xfrm rot="5400000">
          <a:off x="926107" y="3480263"/>
          <a:ext cx="441721" cy="516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7251329"/>
            <a:satOff val="-15714"/>
            <a:lumOff val="-67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-5400000">
        <a:off x="991948" y="3517768"/>
        <a:ext cx="310039" cy="309205"/>
      </dsp:txXfrm>
    </dsp:sp>
    <dsp:sp modelId="{0D5B8035-8DE6-479D-A645-DFEC52B0E3CF}">
      <dsp:nvSpPr>
        <dsp:cNvPr id="0" name=""/>
        <dsp:cNvSpPr/>
      </dsp:nvSpPr>
      <dsp:spPr>
        <a:xfrm>
          <a:off x="105171" y="4167849"/>
          <a:ext cx="2083593" cy="1250156"/>
        </a:xfrm>
        <a:prstGeom prst="roundRect">
          <a:avLst>
            <a:gd name="adj" fmla="val 10000"/>
          </a:avLst>
        </a:prstGeom>
        <a:solidFill>
          <a:schemeClr val="accent4">
            <a:hueOff val="7458510"/>
            <a:satOff val="-16163"/>
            <a:lumOff val="-6891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Combine the results in the above three in weighted approach</a:t>
          </a:r>
          <a:endParaRPr lang="en-US" sz="1800" kern="1200" dirty="0"/>
        </a:p>
      </dsp:txBody>
      <dsp:txXfrm>
        <a:off x="141787" y="4204465"/>
        <a:ext cx="2010361" cy="1176924"/>
      </dsp:txXfrm>
    </dsp:sp>
    <dsp:sp modelId="{661C4F11-5747-479B-8483-5E2E1007B1A9}">
      <dsp:nvSpPr>
        <dsp:cNvPr id="0" name=""/>
        <dsp:cNvSpPr/>
      </dsp:nvSpPr>
      <dsp:spPr>
        <a:xfrm>
          <a:off x="2372121" y="4534561"/>
          <a:ext cx="441721" cy="516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8701595"/>
            <a:satOff val="-18857"/>
            <a:lumOff val="-804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2372121" y="4637907"/>
        <a:ext cx="309205" cy="310039"/>
      </dsp:txXfrm>
    </dsp:sp>
    <dsp:sp modelId="{509BB299-628F-4FD8-8B6F-F0039B29F156}">
      <dsp:nvSpPr>
        <dsp:cNvPr id="0" name=""/>
        <dsp:cNvSpPr/>
      </dsp:nvSpPr>
      <dsp:spPr>
        <a:xfrm>
          <a:off x="3022203" y="4167849"/>
          <a:ext cx="2083593" cy="1250156"/>
        </a:xfrm>
        <a:prstGeom prst="roundRect">
          <a:avLst>
            <a:gd name="adj" fmla="val 10000"/>
          </a:avLst>
        </a:prstGeom>
        <a:solidFill>
          <a:schemeClr val="accent4">
            <a:hueOff val="8701595"/>
            <a:satOff val="-18857"/>
            <a:lumOff val="-804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Give a final score for such </a:t>
          </a:r>
          <a:r>
            <a:rPr lang="en-US" altLang="zh-CN" sz="1800" kern="1200" dirty="0" err="1" smtClean="0"/>
            <a:t>resturant</a:t>
          </a:r>
          <a:endParaRPr lang="zh-CN" altLang="en-US" sz="1800" kern="1200" dirty="0"/>
        </a:p>
      </dsp:txBody>
      <dsp:txXfrm>
        <a:off x="3058819" y="4204465"/>
        <a:ext cx="2010361" cy="11769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4E06F-6518-4C44-B7AE-881CE121A52D}">
      <dsp:nvSpPr>
        <dsp:cNvPr id="0" name=""/>
        <dsp:cNvSpPr/>
      </dsp:nvSpPr>
      <dsp:spPr>
        <a:xfrm rot="5400000">
          <a:off x="1308741" y="1096024"/>
          <a:ext cx="962548" cy="109582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DB63A77-7CEF-8E42-BACC-DF6F2A5641BF}">
      <dsp:nvSpPr>
        <dsp:cNvPr id="0" name=""/>
        <dsp:cNvSpPr/>
      </dsp:nvSpPr>
      <dsp:spPr>
        <a:xfrm>
          <a:off x="1053724" y="29021"/>
          <a:ext cx="1620364" cy="11342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Grow a single rule</a:t>
          </a:r>
          <a:endParaRPr lang="zh-CN" altLang="en-US" sz="1900" kern="1200"/>
        </a:p>
      </dsp:txBody>
      <dsp:txXfrm>
        <a:off x="1109101" y="84398"/>
        <a:ext cx="1509610" cy="1023448"/>
      </dsp:txXfrm>
    </dsp:sp>
    <dsp:sp modelId="{72A4525E-0CB6-A74B-81EB-334875E2E335}">
      <dsp:nvSpPr>
        <dsp:cNvPr id="0" name=""/>
        <dsp:cNvSpPr/>
      </dsp:nvSpPr>
      <dsp:spPr>
        <a:xfrm>
          <a:off x="2674088" y="137193"/>
          <a:ext cx="1178498" cy="916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9CE0F-4298-BE44-8F37-D45B3ED95C9B}">
      <dsp:nvSpPr>
        <dsp:cNvPr id="0" name=""/>
        <dsp:cNvSpPr/>
      </dsp:nvSpPr>
      <dsp:spPr>
        <a:xfrm rot="5400000">
          <a:off x="2652195" y="2370108"/>
          <a:ext cx="962548" cy="109582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3C8594-DB39-DA4C-9AE9-E6C2757DC5FD}">
      <dsp:nvSpPr>
        <dsp:cNvPr id="0" name=""/>
        <dsp:cNvSpPr/>
      </dsp:nvSpPr>
      <dsp:spPr>
        <a:xfrm>
          <a:off x="2397178" y="1303104"/>
          <a:ext cx="1620364" cy="11342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Remove Instances from rule </a:t>
          </a:r>
          <a:endParaRPr lang="zh-CN" altLang="en-US" sz="1900" kern="1200"/>
        </a:p>
      </dsp:txBody>
      <dsp:txXfrm>
        <a:off x="2452555" y="1358481"/>
        <a:ext cx="1509610" cy="1023448"/>
      </dsp:txXfrm>
    </dsp:sp>
    <dsp:sp modelId="{98BF1AB7-886F-B140-BED9-AF81B22DCC10}">
      <dsp:nvSpPr>
        <dsp:cNvPr id="0" name=""/>
        <dsp:cNvSpPr/>
      </dsp:nvSpPr>
      <dsp:spPr>
        <a:xfrm>
          <a:off x="4017543" y="1411276"/>
          <a:ext cx="1178498" cy="916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4D500-7B86-D244-A02C-8E06E43A8491}">
      <dsp:nvSpPr>
        <dsp:cNvPr id="0" name=""/>
        <dsp:cNvSpPr/>
      </dsp:nvSpPr>
      <dsp:spPr>
        <a:xfrm rot="5400000">
          <a:off x="3995649" y="3644192"/>
          <a:ext cx="962548" cy="109582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6F6CD91-86EA-FC40-B154-68B0E44248F4}">
      <dsp:nvSpPr>
        <dsp:cNvPr id="0" name=""/>
        <dsp:cNvSpPr/>
      </dsp:nvSpPr>
      <dsp:spPr>
        <a:xfrm>
          <a:off x="3740632" y="2577188"/>
          <a:ext cx="1620364" cy="11342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Prune the rule </a:t>
          </a:r>
          <a:endParaRPr lang="zh-CN" altLang="en-US" sz="1900" kern="1200"/>
        </a:p>
      </dsp:txBody>
      <dsp:txXfrm>
        <a:off x="3796009" y="2632565"/>
        <a:ext cx="1509610" cy="1023448"/>
      </dsp:txXfrm>
    </dsp:sp>
    <dsp:sp modelId="{3F882AA1-456A-DB46-A845-03B76778A7E6}">
      <dsp:nvSpPr>
        <dsp:cNvPr id="0" name=""/>
        <dsp:cNvSpPr/>
      </dsp:nvSpPr>
      <dsp:spPr>
        <a:xfrm>
          <a:off x="5360997" y="2685360"/>
          <a:ext cx="1178498" cy="916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758E3-CBEA-674C-9B54-6DCA65DB060C}">
      <dsp:nvSpPr>
        <dsp:cNvPr id="0" name=""/>
        <dsp:cNvSpPr/>
      </dsp:nvSpPr>
      <dsp:spPr>
        <a:xfrm>
          <a:off x="5084087" y="3851272"/>
          <a:ext cx="1620364" cy="11342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Add rule to Current Rule Set </a:t>
          </a:r>
          <a:r>
            <a:rPr lang="zh-CN" altLang="en-US" sz="1900" kern="1200"/>
            <a:t> </a:t>
          </a:r>
          <a:r>
            <a:rPr lang="en-US" altLang="zh-CN" sz="1900" kern="1200"/>
            <a:t>&amp;Repeat</a:t>
          </a:r>
          <a:endParaRPr lang="zh-CN" altLang="en-US" sz="1900" kern="1200"/>
        </a:p>
      </dsp:txBody>
      <dsp:txXfrm>
        <a:off x="5139464" y="3906649"/>
        <a:ext cx="1509610" cy="10234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BF844-E3AD-4458-9BF4-9AAB6B293DEA}">
      <dsp:nvSpPr>
        <dsp:cNvPr id="0" name=""/>
        <dsp:cNvSpPr/>
      </dsp:nvSpPr>
      <dsp:spPr>
        <a:xfrm>
          <a:off x="3793066" y="2438400"/>
          <a:ext cx="2980266" cy="2980266"/>
        </a:xfrm>
        <a:prstGeom prst="gear9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Validation Accuracy </a:t>
          </a:r>
          <a:endParaRPr lang="en-US" sz="2100" kern="1200" dirty="0"/>
        </a:p>
      </dsp:txBody>
      <dsp:txXfrm>
        <a:off x="4392232" y="3136513"/>
        <a:ext cx="1781934" cy="1531918"/>
      </dsp:txXfrm>
    </dsp:sp>
    <dsp:sp modelId="{E1FCC75C-81D0-4D43-94A4-34070B721A5A}">
      <dsp:nvSpPr>
        <dsp:cNvPr id="0" name=""/>
        <dsp:cNvSpPr/>
      </dsp:nvSpPr>
      <dsp:spPr>
        <a:xfrm>
          <a:off x="2059093" y="1733973"/>
          <a:ext cx="2167466" cy="2167466"/>
        </a:xfrm>
        <a:prstGeom prst="gear6">
          <a:avLst/>
        </a:prstGeom>
        <a:solidFill>
          <a:schemeClr val="accent1">
            <a:shade val="50000"/>
            <a:hueOff val="161356"/>
            <a:satOff val="-3010"/>
            <a:lumOff val="28399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Training Accuracy</a:t>
          </a:r>
          <a:endParaRPr lang="en-US" sz="2100" kern="1200" dirty="0"/>
        </a:p>
      </dsp:txBody>
      <dsp:txXfrm>
        <a:off x="2604759" y="2282937"/>
        <a:ext cx="1076134" cy="1069538"/>
      </dsp:txXfrm>
    </dsp:sp>
    <dsp:sp modelId="{8CFA94D9-A297-4E13-A45E-4F1C099FAD27}">
      <dsp:nvSpPr>
        <dsp:cNvPr id="0" name=""/>
        <dsp:cNvSpPr/>
      </dsp:nvSpPr>
      <dsp:spPr>
        <a:xfrm rot="20700000">
          <a:off x="3273095" y="238642"/>
          <a:ext cx="2123675" cy="2123675"/>
        </a:xfrm>
        <a:prstGeom prst="gear6">
          <a:avLst/>
        </a:prstGeom>
        <a:solidFill>
          <a:schemeClr val="accent1">
            <a:shade val="50000"/>
            <a:hueOff val="161356"/>
            <a:satOff val="-3010"/>
            <a:lumOff val="28399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MSE</a:t>
          </a:r>
          <a:endParaRPr lang="en-US" sz="2100" kern="1200" dirty="0"/>
        </a:p>
      </dsp:txBody>
      <dsp:txXfrm rot="-20700000">
        <a:off x="3738879" y="704426"/>
        <a:ext cx="1192106" cy="1192106"/>
      </dsp:txXfrm>
    </dsp:sp>
    <dsp:sp modelId="{6D719D72-F311-4BE6-9888-7915E9366F4A}">
      <dsp:nvSpPr>
        <dsp:cNvPr id="0" name=""/>
        <dsp:cNvSpPr/>
      </dsp:nvSpPr>
      <dsp:spPr>
        <a:xfrm>
          <a:off x="3577577" y="1980864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83DDE-974D-4295-8000-B58C813A4FE9}">
      <dsp:nvSpPr>
        <dsp:cNvPr id="0" name=""/>
        <dsp:cNvSpPr/>
      </dsp:nvSpPr>
      <dsp:spPr>
        <a:xfrm>
          <a:off x="1675238" y="1249140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shade val="90000"/>
            <a:hueOff val="169888"/>
            <a:satOff val="-4067"/>
            <a:lumOff val="2152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7E8C5-6F25-4BE0-970F-AD1A389C37E4}">
      <dsp:nvSpPr>
        <dsp:cNvPr id="0" name=""/>
        <dsp:cNvSpPr/>
      </dsp:nvSpPr>
      <dsp:spPr>
        <a:xfrm>
          <a:off x="2781867" y="-231776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shade val="90000"/>
            <a:hueOff val="169888"/>
            <a:satOff val="-4067"/>
            <a:lumOff val="2152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D1989-D27B-4AF9-8C70-063B3694AB73}">
      <dsp:nvSpPr>
        <dsp:cNvPr id="0" name=""/>
        <dsp:cNvSpPr/>
      </dsp:nvSpPr>
      <dsp:spPr>
        <a:xfrm>
          <a:off x="1379646" y="442354"/>
          <a:ext cx="3933383" cy="39332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Underfit</a:t>
          </a:r>
          <a:endParaRPr lang="en-US" sz="2500" kern="1200" dirty="0"/>
        </a:p>
      </dsp:txBody>
      <dsp:txXfrm>
        <a:off x="1955677" y="1018372"/>
        <a:ext cx="2781321" cy="2781262"/>
      </dsp:txXfrm>
    </dsp:sp>
    <dsp:sp modelId="{B0334EC0-43EF-43AC-BF56-000C56050AD3}">
      <dsp:nvSpPr>
        <dsp:cNvPr id="0" name=""/>
        <dsp:cNvSpPr/>
      </dsp:nvSpPr>
      <dsp:spPr>
        <a:xfrm>
          <a:off x="3623950" y="263150"/>
          <a:ext cx="437448" cy="4374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C80C1-3511-44E7-90EF-825B4702D375}">
      <dsp:nvSpPr>
        <dsp:cNvPr id="0" name=""/>
        <dsp:cNvSpPr/>
      </dsp:nvSpPr>
      <dsp:spPr>
        <a:xfrm>
          <a:off x="2588117" y="4083412"/>
          <a:ext cx="316748" cy="3170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F75EF-44BA-42D2-83B5-FE8ACFC03A60}">
      <dsp:nvSpPr>
        <dsp:cNvPr id="0" name=""/>
        <dsp:cNvSpPr/>
      </dsp:nvSpPr>
      <dsp:spPr>
        <a:xfrm>
          <a:off x="5566135" y="2038648"/>
          <a:ext cx="316748" cy="3170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F0EEC-84FC-4212-8C04-CF5D4473C772}">
      <dsp:nvSpPr>
        <dsp:cNvPr id="0" name=""/>
        <dsp:cNvSpPr/>
      </dsp:nvSpPr>
      <dsp:spPr>
        <a:xfrm>
          <a:off x="4050426" y="4420683"/>
          <a:ext cx="437448" cy="4374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9DE6E-06A6-4A26-B5B3-A44B0B9322DC}">
      <dsp:nvSpPr>
        <dsp:cNvPr id="0" name=""/>
        <dsp:cNvSpPr/>
      </dsp:nvSpPr>
      <dsp:spPr>
        <a:xfrm>
          <a:off x="2678094" y="884850"/>
          <a:ext cx="316748" cy="3170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D2163-A8C7-4771-8719-E69E1392A444}">
      <dsp:nvSpPr>
        <dsp:cNvPr id="0" name=""/>
        <dsp:cNvSpPr/>
      </dsp:nvSpPr>
      <dsp:spPr>
        <a:xfrm>
          <a:off x="1679569" y="2698486"/>
          <a:ext cx="316748" cy="3170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B1E561-FF98-462E-AF0D-BDD2211F280C}">
      <dsp:nvSpPr>
        <dsp:cNvPr id="0" name=""/>
        <dsp:cNvSpPr/>
      </dsp:nvSpPr>
      <dsp:spPr>
        <a:xfrm>
          <a:off x="150693" y="1152277"/>
          <a:ext cx="1599102" cy="1598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Town</a:t>
          </a:r>
          <a:endParaRPr lang="en-US" sz="2500" kern="1200" dirty="0"/>
        </a:p>
      </dsp:txBody>
      <dsp:txXfrm>
        <a:off x="384876" y="1386385"/>
        <a:ext cx="1130736" cy="1130375"/>
      </dsp:txXfrm>
    </dsp:sp>
    <dsp:sp modelId="{A4C7DD9D-957A-495C-ACE0-AE180385587B}">
      <dsp:nvSpPr>
        <dsp:cNvPr id="0" name=""/>
        <dsp:cNvSpPr/>
      </dsp:nvSpPr>
      <dsp:spPr>
        <a:xfrm>
          <a:off x="3181380" y="898635"/>
          <a:ext cx="437448" cy="4374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55F1B-A6CE-442E-A131-C52805ECA877}">
      <dsp:nvSpPr>
        <dsp:cNvPr id="0" name=""/>
        <dsp:cNvSpPr/>
      </dsp:nvSpPr>
      <dsp:spPr>
        <a:xfrm>
          <a:off x="300654" y="3219556"/>
          <a:ext cx="790773" cy="7907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86DC2-C834-47BF-8800-66076355F7B3}">
      <dsp:nvSpPr>
        <dsp:cNvPr id="0" name=""/>
        <dsp:cNvSpPr/>
      </dsp:nvSpPr>
      <dsp:spPr>
        <a:xfrm>
          <a:off x="4534568" y="2876155"/>
          <a:ext cx="1599102" cy="1598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Survey</a:t>
          </a:r>
          <a:endParaRPr lang="en-US" sz="2500" kern="1200" dirty="0"/>
        </a:p>
      </dsp:txBody>
      <dsp:txXfrm>
        <a:off x="4768751" y="3110263"/>
        <a:ext cx="1130736" cy="1130375"/>
      </dsp:txXfrm>
    </dsp:sp>
    <dsp:sp modelId="{7FD1F6A1-8F6F-43DB-B338-8E9E234D3613}">
      <dsp:nvSpPr>
        <dsp:cNvPr id="0" name=""/>
        <dsp:cNvSpPr/>
      </dsp:nvSpPr>
      <dsp:spPr>
        <a:xfrm>
          <a:off x="5002865" y="1503793"/>
          <a:ext cx="437448" cy="4374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C5329-AB33-4621-A629-4043A2D1A369}">
      <dsp:nvSpPr>
        <dsp:cNvPr id="0" name=""/>
        <dsp:cNvSpPr/>
      </dsp:nvSpPr>
      <dsp:spPr>
        <a:xfrm>
          <a:off x="0" y="4160607"/>
          <a:ext cx="316748" cy="3170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F17DF-105F-4F54-BD82-57C58309C92D}">
      <dsp:nvSpPr>
        <dsp:cNvPr id="0" name=""/>
        <dsp:cNvSpPr/>
      </dsp:nvSpPr>
      <dsp:spPr>
        <a:xfrm>
          <a:off x="3158703" y="3709381"/>
          <a:ext cx="316748" cy="3170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90B99-9FEC-49D7-81C0-8184FCA67C1D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7345B-78DA-4696-8499-69E3DCE2E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2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Apply machine learning to predict a customer's star rating of a restaurant based on his/her reviews, as well as other customers' reviews/ratings, to recommend other restaurants to the customer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7345B-78DA-4696-8499-69E3DCE2ED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29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ability to identify business features that are most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indicative of success on Yelp can help restaurants devise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sensible strategies to improve their own ratings. Specifically,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will explore how features gain and lose importance as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vary geographical location by country.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7345B-78DA-4696-8499-69E3DCE2ED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74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4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29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8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70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02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9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10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6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6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5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0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8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g"/><Relationship Id="rId5" Type="http://schemas.openxmlformats.org/officeDocument/2006/relationships/image" Target="../media/image13.png"/><Relationship Id="rId6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3793" y="882376"/>
            <a:ext cx="10628555" cy="2926080"/>
          </a:xfrm>
        </p:spPr>
        <p:txBody>
          <a:bodyPr/>
          <a:lstStyle/>
          <a:p>
            <a:r>
              <a:rPr lang="en-US" dirty="0"/>
              <a:t>YELP DATA challenge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hiqing Chen, </a:t>
            </a:r>
            <a:r>
              <a:rPr lang="en-US" altLang="zh-CN" dirty="0" err="1"/>
              <a:t>Jahnavi</a:t>
            </a:r>
            <a:r>
              <a:rPr lang="en-US" altLang="zh-CN" dirty="0"/>
              <a:t> </a:t>
            </a:r>
            <a:r>
              <a:rPr lang="en-US" altLang="zh-CN" dirty="0" err="1"/>
              <a:t>Nadipi</a:t>
            </a:r>
            <a:r>
              <a:rPr lang="en-US" altLang="zh-CN" dirty="0"/>
              <a:t>, Wenliang Sun, </a:t>
            </a:r>
            <a:r>
              <a:rPr lang="en-US" altLang="zh-CN" dirty="0" err="1"/>
              <a:t>Jiaru</a:t>
            </a:r>
            <a:r>
              <a:rPr lang="en-US" altLang="zh-CN" dirty="0"/>
              <a:t> Zhu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WORKFLOW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="" xmlns:a16="http://schemas.microsoft.com/office/drawing/2014/main" id="{BD038544-F1A4-479D-BAFD-5D24BE87B9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018973"/>
              </p:ext>
            </p:extLst>
          </p:nvPr>
        </p:nvGraphicFramePr>
        <p:xfrm>
          <a:off x="3588657" y="71509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562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 </a:t>
            </a:r>
            <a:r>
              <a:rPr lang="en-US" altLang="zh-CN" b="1" dirty="0"/>
              <a:t>ML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ALGORITHM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="" xmlns:a16="http://schemas.microsoft.com/office/drawing/2014/main" id="{E2FE8476-DDBD-41B3-8D9C-BE1029C0A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1984" y="1347216"/>
            <a:ext cx="7949184" cy="5327904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ClrTx/>
              <a:buNone/>
            </a:pPr>
            <a:r>
              <a:rPr lang="en-US" altLang="zh-CN" sz="3200" b="1"/>
              <a:t>Rule-based</a:t>
            </a:r>
            <a:r>
              <a:rPr lang="zh-CN" altLang="en-US" sz="3200" b="1"/>
              <a:t> </a:t>
            </a:r>
            <a:r>
              <a:rPr lang="en-US" altLang="zh-CN" sz="3200" b="1"/>
              <a:t>Classifier: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en-US" altLang="zh-CN" sz="1800" b="1"/>
              <a:t>(1)Classify records by using a collection of “if...then...” rules.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endParaRPr lang="en-US" altLang="zh-CN" sz="1800"/>
          </a:p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en-US" altLang="zh-CN" sz="1800" b="1"/>
              <a:t>(2)Rule: (</a:t>
            </a:r>
            <a:r>
              <a:rPr lang="en-US" altLang="zh-CN" sz="1800" b="1" i="1"/>
              <a:t>Condition</a:t>
            </a:r>
            <a:r>
              <a:rPr lang="en-US" altLang="zh-CN" sz="1800" b="1"/>
              <a:t>) -&gt; </a:t>
            </a:r>
            <a:r>
              <a:rPr lang="en-US" altLang="zh-CN" sz="1800" b="1" i="1"/>
              <a:t>(Rule</a:t>
            </a:r>
            <a:r>
              <a:rPr lang="zh-CN" altLang="en-US" sz="1800" b="1" i="1"/>
              <a:t> </a:t>
            </a:r>
            <a:r>
              <a:rPr lang="en-US" altLang="zh-CN" sz="1800" b="1" i="1"/>
              <a:t>consequent)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endParaRPr lang="en-US" altLang="zh-CN" sz="1800"/>
          </a:p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en-US" altLang="zh-CN" sz="1800" b="1"/>
              <a:t>(3)</a:t>
            </a:r>
            <a:r>
              <a:rPr lang="zh-CN" altLang="en-US" sz="1800" b="1"/>
              <a:t> </a:t>
            </a:r>
            <a:r>
              <a:rPr lang="en-US" altLang="zh-CN" sz="1800" b="1"/>
              <a:t>Advantages:</a:t>
            </a:r>
          </a:p>
          <a:p>
            <a:r>
              <a:rPr lang="en-US" altLang="zh-CN" sz="1800"/>
              <a:t>As highly expressive as decision trees </a:t>
            </a:r>
            <a:endParaRPr lang="en-US" altLang="zh-CN" sz="1800">
              <a:latin typeface="Wingdings" charset="2"/>
            </a:endParaRPr>
          </a:p>
          <a:p>
            <a:r>
              <a:rPr lang="en-US" altLang="zh-CN" sz="1800"/>
              <a:t>Easy to interpret </a:t>
            </a:r>
          </a:p>
          <a:p>
            <a:r>
              <a:rPr lang="en-US" altLang="zh-CN" sz="1800"/>
              <a:t>Easy to generate</a:t>
            </a:r>
          </a:p>
          <a:p>
            <a:r>
              <a:rPr lang="en-US" altLang="zh-CN" sz="1800"/>
              <a:t>Can classify new instances rapidly </a:t>
            </a:r>
            <a:endParaRPr lang="en-US" altLang="zh-CN" sz="1800">
              <a:effectLst/>
            </a:endParaRPr>
          </a:p>
          <a:p>
            <a:r>
              <a:rPr lang="en-US" altLang="zh-CN" sz="1800"/>
              <a:t>Performance comparable to decision trees </a:t>
            </a:r>
            <a:endParaRPr lang="en-US" altLang="zh-CN" sz="1800">
              <a:effectLst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endParaRPr lang="en-US" altLang="zh-CN" sz="1800"/>
          </a:p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en-US" altLang="zh-CN" sz="1800" b="1"/>
              <a:t>(4) Examples: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en-US" altLang="zh-CN" sz="1800"/>
              <a:t>(</a:t>
            </a:r>
            <a:r>
              <a:rPr lang="en-US" altLang="zh-CN" sz="1800" dirty="0"/>
              <a:t>Free </a:t>
            </a:r>
            <a:r>
              <a:rPr lang="en-US" altLang="zh-CN" sz="1800" dirty="0" err="1"/>
              <a:t>Wifi</a:t>
            </a:r>
            <a:r>
              <a:rPr lang="zh-CN" altLang="en-US" sz="1800" dirty="0" err="1"/>
              <a:t> </a:t>
            </a:r>
            <a:r>
              <a:rPr lang="en-US" altLang="zh-CN" sz="1800"/>
              <a:t>=</a:t>
            </a:r>
            <a:r>
              <a:rPr lang="zh-CN" altLang="en-US" sz="1800"/>
              <a:t> </a:t>
            </a:r>
            <a:r>
              <a:rPr lang="en-US" altLang="zh-CN" sz="1800"/>
              <a:t>YES) ^</a:t>
            </a:r>
            <a:r>
              <a:rPr lang="zh-CN" altLang="en-US" sz="1800"/>
              <a:t> </a:t>
            </a:r>
            <a:r>
              <a:rPr lang="en-US" altLang="zh-CN" sz="1800"/>
              <a:t>(Cuisine =Chinese) -&gt;</a:t>
            </a:r>
            <a:r>
              <a:rPr lang="zh-CN" altLang="en-US" sz="1800"/>
              <a:t> </a:t>
            </a:r>
            <a:r>
              <a:rPr lang="en-US" altLang="zh-CN" sz="1800"/>
              <a:t>Popular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en-US" altLang="zh-CN" sz="1800"/>
              <a:t>(</a:t>
            </a:r>
            <a:r>
              <a:rPr lang="en-US" altLang="zh-CN" sz="1800" dirty="0"/>
              <a:t>Has delivery</a:t>
            </a:r>
            <a:r>
              <a:rPr lang="zh-CN" altLang="en-US" sz="1800" dirty="0"/>
              <a:t> </a:t>
            </a:r>
            <a:r>
              <a:rPr lang="en-US" altLang="zh-CN" sz="1800"/>
              <a:t>=</a:t>
            </a:r>
            <a:r>
              <a:rPr lang="zh-CN" altLang="en-US" sz="1800"/>
              <a:t> </a:t>
            </a:r>
            <a:r>
              <a:rPr lang="en-US" altLang="zh-CN" sz="1800"/>
              <a:t>YES) ^</a:t>
            </a:r>
            <a:r>
              <a:rPr lang="zh-CN" altLang="en-US" sz="1800"/>
              <a:t> </a:t>
            </a:r>
            <a:r>
              <a:rPr lang="en-US" altLang="zh-CN" sz="1800"/>
              <a:t>(Stars</a:t>
            </a:r>
            <a:r>
              <a:rPr lang="zh-CN" altLang="en-US" sz="1800"/>
              <a:t> </a:t>
            </a:r>
            <a:r>
              <a:rPr lang="en-US" altLang="zh-CN" sz="1800"/>
              <a:t>&gt;=</a:t>
            </a:r>
            <a:r>
              <a:rPr lang="zh-CN" altLang="en-US" sz="1800"/>
              <a:t> </a:t>
            </a:r>
            <a:r>
              <a:rPr lang="en-US" altLang="zh-CN" sz="1800"/>
              <a:t>4) ^(</a:t>
            </a:r>
            <a:r>
              <a:rPr lang="en-US" altLang="zh-CN" sz="1800" dirty="0"/>
              <a:t>Price range</a:t>
            </a:r>
            <a:r>
              <a:rPr lang="zh-CN" altLang="en-US" sz="1800" dirty="0"/>
              <a:t> </a:t>
            </a:r>
            <a:r>
              <a:rPr lang="en-US" altLang="zh-CN" sz="1800" dirty="0"/>
              <a:t>&lt;</a:t>
            </a:r>
            <a:r>
              <a:rPr lang="zh-CN" altLang="en-US" sz="1800" dirty="0"/>
              <a:t> </a:t>
            </a:r>
            <a:r>
              <a:rPr lang="en-US" altLang="zh-CN" sz="1800" dirty="0"/>
              <a:t>$20</a:t>
            </a:r>
            <a:r>
              <a:rPr lang="en-US" altLang="zh-CN" sz="1800"/>
              <a:t>)-&gt;</a:t>
            </a:r>
            <a:r>
              <a:rPr lang="zh-CN" altLang="en-US" sz="1800"/>
              <a:t> </a:t>
            </a:r>
            <a:r>
              <a:rPr lang="en-US" altLang="zh-CN" sz="1800"/>
              <a:t>Popular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mr-IN" altLang="zh-CN" sz="1800"/>
              <a:t>…</a:t>
            </a:r>
            <a:r>
              <a:rPr lang="en-US" altLang="zh-CN" sz="1800"/>
              <a:t/>
            </a:r>
            <a:br>
              <a:rPr lang="en-US" altLang="zh-CN" sz="1800"/>
            </a:br>
            <a:endParaRPr lang="en-US" altLang="zh-CN" sz="1800">
              <a:effectLst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en-US" altLang="zh-CN" sz="1800"/>
              <a:t/>
            </a:r>
            <a:br>
              <a:rPr lang="en-US" altLang="zh-CN" sz="1800"/>
            </a:br>
            <a:endParaRPr lang="en-US" altLang="zh-CN" sz="18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1086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Dicrect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Method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Progress</a:t>
            </a:r>
            <a:endParaRPr lang="en-US" sz="3200" b="1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498782077"/>
              </p:ext>
            </p:extLst>
          </p:nvPr>
        </p:nvGraphicFramePr>
        <p:xfrm>
          <a:off x="3446272" y="917180"/>
          <a:ext cx="7758176" cy="501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88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 ALGORITHM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E2FE8476-DDBD-41B3-8D9C-BE1029C0A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>
              <a:lnSpc>
                <a:spcPct val="200000"/>
              </a:lnSpc>
            </a:pPr>
            <a:r>
              <a:rPr lang="en-US" sz="3200" dirty="0" smtClean="0"/>
              <a:t>KNN Algorithm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output is a class membership. An object is classified by a majority vote of its neighbors, with the object being assigned to the class most common among its </a:t>
            </a:r>
            <a:r>
              <a:rPr lang="en-US" altLang="zh-CN" i="1" dirty="0"/>
              <a:t>k</a:t>
            </a:r>
            <a:r>
              <a:rPr lang="en-US" altLang="zh-CN" dirty="0"/>
              <a:t> nearest </a:t>
            </a:r>
            <a:r>
              <a:rPr lang="en-US" altLang="zh-CN" dirty="0" smtClean="0"/>
              <a:t>neighbors</a:t>
            </a:r>
          </a:p>
          <a:p>
            <a:r>
              <a:rPr lang="en-US" altLang="zh-CN" sz="3200" dirty="0" smtClean="0"/>
              <a:t>Step:</a:t>
            </a:r>
            <a:endParaRPr lang="en-US" altLang="zh-CN" sz="3200" dirty="0"/>
          </a:p>
          <a:p>
            <a:r>
              <a:rPr lang="en-US" altLang="zh-CN" dirty="0" smtClean="0"/>
              <a:t>Compute distance to other data</a:t>
            </a:r>
          </a:p>
          <a:p>
            <a:r>
              <a:rPr lang="en-US" altLang="zh-CN" dirty="0" smtClean="0"/>
              <a:t>Identity K NNs</a:t>
            </a:r>
          </a:p>
          <a:p>
            <a:r>
              <a:rPr lang="en-US" altLang="zh-CN" dirty="0" smtClean="0"/>
              <a:t>Use class labels Nearest Neighbors to determine the class label of unknown data</a:t>
            </a:r>
          </a:p>
        </p:txBody>
      </p:sp>
    </p:spTree>
    <p:extLst>
      <p:ext uri="{BB962C8B-B14F-4D97-AF65-F5344CB8AC3E}">
        <p14:creationId xmlns:p14="http://schemas.microsoft.com/office/powerpoint/2010/main" val="183328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ENVIRONMENT</a:t>
            </a:r>
            <a:r>
              <a:rPr lang="en-US" b="1" dirty="0"/>
              <a:t> SETUP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129" y="377182"/>
            <a:ext cx="3513762" cy="3513762"/>
          </a:xfrm>
          <a:prstGeom prst="rect">
            <a:avLst/>
          </a:prstGeom>
        </p:spPr>
      </p:pic>
      <p:pic>
        <p:nvPicPr>
          <p:cNvPr id="1030" name="Picture 6" descr="https://upload.wikimedia.org/wikipedia/commons/thumb/2/21/Matlab_Logo.png/267px-Matlab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23" y="377182"/>
            <a:ext cx="254317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147" y="3509943"/>
            <a:ext cx="3810000" cy="1628775"/>
          </a:xfrm>
          <a:prstGeom prst="rect">
            <a:avLst/>
          </a:prstGeom>
        </p:spPr>
      </p:pic>
      <p:pic>
        <p:nvPicPr>
          <p:cNvPr id="1034" name="Picture 10" descr="https://avatars0.githubusercontent.com/u/365630?s=400&amp;v=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875" y="1913562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DefaultOcx"/>
          <p:cNvPicPr preferRelativeResize="0">
            <a:picLocks noChangeArrowheads="1" noChangeShapeType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46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PERFORMANCE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71143480"/>
              </p:ext>
            </p:extLst>
          </p:nvPr>
        </p:nvGraphicFramePr>
        <p:xfrm>
          <a:off x="2617627" y="58610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1839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97418" cy="4601183"/>
          </a:xfrm>
        </p:spPr>
        <p:txBody>
          <a:bodyPr/>
          <a:lstStyle/>
          <a:p>
            <a:r>
              <a:rPr lang="en-US" b="1" dirty="0"/>
              <a:t>TEST CASE</a:t>
            </a:r>
            <a:r>
              <a:rPr lang="zh-CN" altLang="en-US" b="1" dirty="0"/>
              <a:t>：</a:t>
            </a:r>
            <a:r>
              <a:rPr lang="en-US" b="1" dirty="0"/>
              <a:t/>
            </a:r>
            <a:br>
              <a:rPr lang="en-US" b="1" dirty="0"/>
            </a:br>
            <a:r>
              <a:rPr lang="en-US" altLang="zh-CN" b="1" dirty="0"/>
              <a:t>Little</a:t>
            </a:r>
            <a:r>
              <a:rPr lang="zh-CN" altLang="en-US" b="1" dirty="0"/>
              <a:t> </a:t>
            </a:r>
            <a:r>
              <a:rPr lang="en-US" altLang="zh-CN" b="1" dirty="0"/>
              <a:t>Szechuan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Location:</a:t>
            </a:r>
            <a:r>
              <a:rPr lang="zh-CN" altLang="en-US" dirty="0"/>
              <a:t> </a:t>
            </a:r>
            <a:r>
              <a:rPr lang="en-US" altLang="zh-CN" dirty="0"/>
              <a:t>228</a:t>
            </a:r>
            <a:r>
              <a:rPr lang="zh-CN" altLang="en-US" dirty="0"/>
              <a:t> </a:t>
            </a:r>
            <a:r>
              <a:rPr lang="en-US" altLang="zh-CN" dirty="0"/>
              <a:t>W</a:t>
            </a:r>
            <a:r>
              <a:rPr lang="zh-CN" altLang="en-US" dirty="0"/>
              <a:t> </a:t>
            </a:r>
            <a:r>
              <a:rPr lang="en-US" altLang="zh-CN" dirty="0"/>
              <a:t>College</a:t>
            </a:r>
            <a:r>
              <a:rPr lang="zh-CN" altLang="en-US" dirty="0"/>
              <a:t> </a:t>
            </a:r>
            <a:r>
              <a:rPr lang="en-US" altLang="zh-CN" dirty="0"/>
              <a:t>Avenue,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College ,</a:t>
            </a:r>
            <a:r>
              <a:rPr lang="zh-CN" altLang="en-US" dirty="0"/>
              <a:t> </a:t>
            </a:r>
            <a:r>
              <a:rPr lang="en-US" altLang="zh-CN" dirty="0"/>
              <a:t>PA</a:t>
            </a:r>
            <a:r>
              <a:rPr lang="zh-CN" altLang="en-US" dirty="0"/>
              <a:t> </a:t>
            </a:r>
            <a:r>
              <a:rPr lang="en-US" altLang="zh-CN" dirty="0"/>
              <a:t>16801</a:t>
            </a:r>
          </a:p>
          <a:p>
            <a:r>
              <a:rPr lang="en-US" altLang="zh-CN" dirty="0"/>
              <a:t>Review count:</a:t>
            </a:r>
            <a:r>
              <a:rPr lang="zh-CN" altLang="en-US" dirty="0"/>
              <a:t> </a:t>
            </a:r>
            <a:r>
              <a:rPr lang="en-US" altLang="zh-CN" dirty="0"/>
              <a:t>119</a:t>
            </a:r>
          </a:p>
          <a:p>
            <a:r>
              <a:rPr lang="en-US" altLang="zh-CN" dirty="0"/>
              <a:t>Price range:</a:t>
            </a:r>
            <a:r>
              <a:rPr lang="zh-CN" altLang="en-US" dirty="0"/>
              <a:t> </a:t>
            </a:r>
            <a:r>
              <a:rPr lang="en-US" altLang="zh-CN" dirty="0"/>
              <a:t>$$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$$</a:t>
            </a:r>
          </a:p>
          <a:p>
            <a:r>
              <a:rPr lang="en-US" altLang="zh-CN" dirty="0"/>
              <a:t>Stars: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Accepts credit cards:</a:t>
            </a:r>
            <a:r>
              <a:rPr lang="zh-CN" altLang="en-US" dirty="0"/>
              <a:t> </a:t>
            </a:r>
            <a:r>
              <a:rPr lang="en-US" altLang="zh-CN" dirty="0"/>
              <a:t>YES</a:t>
            </a:r>
          </a:p>
          <a:p>
            <a:r>
              <a:rPr lang="en-US" altLang="zh-CN" dirty="0"/>
              <a:t>Has take-out:</a:t>
            </a:r>
            <a:r>
              <a:rPr lang="zh-CN" altLang="en-US" dirty="0"/>
              <a:t> </a:t>
            </a:r>
            <a:r>
              <a:rPr lang="en-US" altLang="zh-CN" dirty="0"/>
              <a:t>YES</a:t>
            </a:r>
          </a:p>
          <a:p>
            <a:r>
              <a:rPr lang="en-US" altLang="zh-CN" dirty="0"/>
              <a:t>Has delivery:</a:t>
            </a:r>
            <a:r>
              <a:rPr lang="zh-CN" altLang="en-US" dirty="0"/>
              <a:t> </a:t>
            </a:r>
            <a:r>
              <a:rPr lang="en-US" altLang="zh-CN" dirty="0"/>
              <a:t>YES</a:t>
            </a:r>
          </a:p>
          <a:p>
            <a:r>
              <a:rPr lang="en-US" altLang="zh-CN" dirty="0"/>
              <a:t>Cuisine:</a:t>
            </a:r>
            <a:r>
              <a:rPr lang="zh-CN" altLang="en-US" dirty="0"/>
              <a:t> </a:t>
            </a:r>
            <a:r>
              <a:rPr lang="en-US" altLang="zh-CN" dirty="0"/>
              <a:t>Chinese </a:t>
            </a:r>
          </a:p>
          <a:p>
            <a:r>
              <a:rPr lang="en-US" altLang="zh-CN" dirty="0"/>
              <a:t>Free </a:t>
            </a:r>
            <a:r>
              <a:rPr lang="en-US" altLang="zh-CN" dirty="0" err="1"/>
              <a:t>Wifi:</a:t>
            </a:r>
            <a:r>
              <a:rPr lang="zh-CN" altLang="en-US" dirty="0" err="1"/>
              <a:t> </a:t>
            </a:r>
            <a:r>
              <a:rPr lang="en-US" altLang="zh-CN" dirty="0" err="1"/>
              <a:t>NO</a:t>
            </a:r>
            <a:endParaRPr lang="en-US" altLang="zh-CN" dirty="0"/>
          </a:p>
          <a:p>
            <a:r>
              <a:rPr lang="en-US" altLang="zh-CN" dirty="0"/>
              <a:t>Keywords:</a:t>
            </a:r>
            <a:r>
              <a:rPr lang="zh-CN" altLang="en-US" dirty="0"/>
              <a:t> </a:t>
            </a:r>
            <a:r>
              <a:rPr lang="en-US" altLang="zh-CN" dirty="0"/>
              <a:t>Szechuan,</a:t>
            </a:r>
            <a:r>
              <a:rPr lang="zh-CN" altLang="en-US" dirty="0"/>
              <a:t> </a:t>
            </a:r>
            <a:r>
              <a:rPr lang="en-US" altLang="zh-CN" dirty="0"/>
              <a:t>Seafood,</a:t>
            </a:r>
            <a:r>
              <a:rPr lang="zh-CN" altLang="en-US" dirty="0"/>
              <a:t> </a:t>
            </a:r>
            <a:r>
              <a:rPr lang="en-US" altLang="zh-CN" dirty="0"/>
              <a:t>Hot</a:t>
            </a:r>
            <a:r>
              <a:rPr lang="zh-CN" altLang="en-US" dirty="0"/>
              <a:t> </a:t>
            </a:r>
            <a:r>
              <a:rPr lang="en-US" altLang="zh-CN" dirty="0"/>
              <a:t>Pot</a:t>
            </a:r>
          </a:p>
          <a:p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Level: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</a:p>
        </p:txBody>
      </p:sp>
    </p:spTree>
    <p:extLst>
      <p:ext uri="{BB962C8B-B14F-4D97-AF65-F5344CB8AC3E}">
        <p14:creationId xmlns:p14="http://schemas.microsoft.com/office/powerpoint/2010/main" val="701795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901892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9888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RELATED WORKS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52809" y="1027416"/>
            <a:ext cx="726382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Prediction </a:t>
            </a:r>
            <a:r>
              <a:rPr lang="en-US" sz="2000" dirty="0"/>
              <a:t>of Yelp Review Star </a:t>
            </a:r>
            <a:r>
              <a:rPr lang="en-US" sz="2000" dirty="0" smtClean="0"/>
              <a:t>Rating using </a:t>
            </a:r>
            <a:r>
              <a:rPr lang="en-US" sz="2000" dirty="0"/>
              <a:t>Sentiment </a:t>
            </a:r>
            <a:r>
              <a:rPr lang="en-US" sz="2000" dirty="0" smtClean="0"/>
              <a:t>Analysis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n-NO" dirty="0"/>
              <a:t>Chen Li (Stanford EE) &amp; Jin Zhang (Stanford CEE)</a:t>
            </a:r>
            <a:endParaRPr lang="en-US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919" y="2076945"/>
            <a:ext cx="68865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21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RELATED WORKS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52809" y="1027416"/>
            <a:ext cx="72638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Predicting International Restaurant Success with </a:t>
            </a:r>
            <a:r>
              <a:rPr lang="en-US" sz="2000" dirty="0" smtClean="0"/>
              <a:t>Yelp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Angela </a:t>
            </a:r>
            <a:r>
              <a:rPr lang="en-US" dirty="0" smtClean="0"/>
              <a:t>Kong, </a:t>
            </a:r>
            <a:r>
              <a:rPr lang="en-US" dirty="0"/>
              <a:t>Vivian </a:t>
            </a:r>
            <a:r>
              <a:rPr lang="en-US" dirty="0" smtClean="0"/>
              <a:t>Nguyen, </a:t>
            </a:r>
            <a:r>
              <a:rPr lang="en-US" dirty="0"/>
              <a:t>and Catherina </a:t>
            </a:r>
            <a:r>
              <a:rPr lang="en-US" dirty="0" smtClean="0"/>
              <a:t>Xu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607" y="1887509"/>
            <a:ext cx="7944764" cy="453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3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451" y="142612"/>
            <a:ext cx="4358752" cy="885979"/>
          </a:xfrm>
        </p:spPr>
        <p:txBody>
          <a:bodyPr>
            <a:normAutofit/>
          </a:bodyPr>
          <a:lstStyle/>
          <a:p>
            <a:r>
              <a:rPr lang="en-US" b="1" dirty="0"/>
              <a:t>Finalized Idea</a:t>
            </a:r>
            <a:endParaRPr lang="en-US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="" xmlns:a16="http://schemas.microsoft.com/office/drawing/2014/main" id="{E9FDC4D5-4738-4980-9998-D0B95283FD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7670885"/>
              </p:ext>
            </p:extLst>
          </p:nvPr>
        </p:nvGraphicFramePr>
        <p:xfrm>
          <a:off x="2361966" y="71143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CDF2A4ED-4E0D-44E4-B5F9-04681D2E14BF}"/>
              </a:ext>
            </a:extLst>
          </p:cNvPr>
          <p:cNvSpPr txBox="1"/>
          <p:nvPr/>
        </p:nvSpPr>
        <p:spPr>
          <a:xfrm>
            <a:off x="360701" y="1358729"/>
            <a:ext cx="2762295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Finalized </a:t>
            </a:r>
          </a:p>
          <a:p>
            <a:r>
              <a:rPr lang="en-US" sz="8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IDEA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483416F2-01C5-44C6-85BE-00644A175EFE}"/>
              </a:ext>
            </a:extLst>
          </p:cNvPr>
          <p:cNvSpPr txBox="1"/>
          <p:nvPr/>
        </p:nvSpPr>
        <p:spPr>
          <a:xfrm>
            <a:off x="145900" y="3874080"/>
            <a:ext cx="3191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Predict Success</a:t>
            </a:r>
          </a:p>
          <a:p>
            <a:pPr algn="ctr"/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of new restaurants</a:t>
            </a:r>
          </a:p>
        </p:txBody>
      </p:sp>
    </p:spTree>
    <p:extLst>
      <p:ext uri="{BB962C8B-B14F-4D97-AF65-F5344CB8AC3E}">
        <p14:creationId xmlns:p14="http://schemas.microsoft.com/office/powerpoint/2010/main" val="181415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3793" y="882376"/>
            <a:ext cx="10628555" cy="2926080"/>
          </a:xfrm>
        </p:spPr>
        <p:txBody>
          <a:bodyPr/>
          <a:lstStyle/>
          <a:p>
            <a:r>
              <a:rPr lang="en-US" dirty="0" smtClean="0"/>
              <a:t>Thank you! 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hiqing Chen, </a:t>
            </a:r>
            <a:r>
              <a:rPr lang="en-US" altLang="zh-CN" dirty="0" err="1"/>
              <a:t>Jahnavi</a:t>
            </a:r>
            <a:r>
              <a:rPr lang="en-US" altLang="zh-CN" dirty="0"/>
              <a:t> </a:t>
            </a:r>
            <a:r>
              <a:rPr lang="en-US" altLang="zh-CN" dirty="0" err="1"/>
              <a:t>Nadipi</a:t>
            </a:r>
            <a:r>
              <a:rPr lang="en-US" altLang="zh-CN" dirty="0"/>
              <a:t>, Wenliang Sun, </a:t>
            </a:r>
            <a:r>
              <a:rPr lang="en-US" altLang="zh-CN" dirty="0" err="1"/>
              <a:t>Jiaru</a:t>
            </a:r>
            <a:r>
              <a:rPr lang="en-US" altLang="zh-CN" dirty="0"/>
              <a:t> Zhu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39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451" y="142612"/>
            <a:ext cx="4358752" cy="885979"/>
          </a:xfrm>
        </p:spPr>
        <p:txBody>
          <a:bodyPr>
            <a:normAutofit/>
          </a:bodyPr>
          <a:lstStyle/>
          <a:p>
            <a:r>
              <a:rPr lang="en-US" b="1" dirty="0"/>
              <a:t>Finalized Idea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CDF2A4ED-4E0D-44E4-B5F9-04681D2E14BF}"/>
              </a:ext>
            </a:extLst>
          </p:cNvPr>
          <p:cNvSpPr txBox="1"/>
          <p:nvPr/>
        </p:nvSpPr>
        <p:spPr>
          <a:xfrm>
            <a:off x="309726" y="2343173"/>
            <a:ext cx="28642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Keywords</a:t>
            </a:r>
            <a:endParaRPr lang="en-US" sz="88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16103351"/>
              </p:ext>
            </p:extLst>
          </p:nvPr>
        </p:nvGraphicFramePr>
        <p:xfrm>
          <a:off x="3882889" y="58560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712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6" y="2516697"/>
            <a:ext cx="2947482" cy="2075809"/>
          </a:xfrm>
        </p:spPr>
        <p:txBody>
          <a:bodyPr/>
          <a:lstStyle/>
          <a:p>
            <a:r>
              <a:rPr lang="en-US" sz="7200" b="1" dirty="0"/>
              <a:t>DATA</a:t>
            </a:r>
            <a:r>
              <a:rPr lang="en-US" b="1" dirty="0"/>
              <a:t> </a:t>
            </a:r>
            <a:r>
              <a:rPr lang="en-US" sz="4400" b="1" dirty="0"/>
              <a:t>Acquisition</a:t>
            </a:r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0EBFD7AA-E870-4EE0-8A1D-0AA9B8CB5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342" y="311359"/>
            <a:ext cx="3382931" cy="19097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D9E1F2EA-BC60-4B3C-A44C-30D7E2CE5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739" y="3336086"/>
            <a:ext cx="2341629" cy="234162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2E9DF031-172A-4B73-B19B-38BE33D0B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9991" y="965700"/>
            <a:ext cx="1769111" cy="176911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1FC2D1C3-5E06-4330-AC0B-177787E2F3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4892" y="5254377"/>
            <a:ext cx="4012874" cy="117511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4102BDA1-79B6-4A9C-94C3-4B4D0E19B4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6554" y="1649601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16" y="4580389"/>
            <a:ext cx="2947482" cy="1169798"/>
          </a:xfrm>
        </p:spPr>
        <p:txBody>
          <a:bodyPr/>
          <a:lstStyle/>
          <a:p>
            <a:r>
              <a:rPr lang="en-US" b="1" dirty="0"/>
              <a:t>D</a:t>
            </a:r>
            <a:r>
              <a:rPr lang="en-US" altLang="zh-CN" b="1" dirty="0"/>
              <a:t>ataset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Attributes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95095F51-5266-488E-AFFC-18F9DDBEE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40" y="1855683"/>
            <a:ext cx="3013558" cy="17099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4123F1C2-0DD8-4384-BD0F-E9BF28F25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74" y="1037011"/>
            <a:ext cx="4251060" cy="47985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5434F617-93C9-4905-A64D-11C3EE65B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0381" y="2401193"/>
            <a:ext cx="4060438" cy="207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9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16" y="4580389"/>
            <a:ext cx="2947482" cy="1169798"/>
          </a:xfrm>
        </p:spPr>
        <p:txBody>
          <a:bodyPr/>
          <a:lstStyle/>
          <a:p>
            <a:r>
              <a:rPr lang="en-US" b="1" dirty="0"/>
              <a:t>D</a:t>
            </a:r>
            <a:r>
              <a:rPr lang="en-US" altLang="zh-CN" b="1" dirty="0"/>
              <a:t>ataset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Attributes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0316A555-3AA7-4363-B451-CF269069E63A}"/>
              </a:ext>
            </a:extLst>
          </p:cNvPr>
          <p:cNvSpPr txBox="1">
            <a:spLocks/>
          </p:cNvSpPr>
          <p:nvPr/>
        </p:nvSpPr>
        <p:spPr>
          <a:xfrm>
            <a:off x="226716" y="2123813"/>
            <a:ext cx="2947482" cy="1169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COLLEGE</a:t>
            </a:r>
          </a:p>
          <a:p>
            <a:r>
              <a:rPr lang="en-US" sz="4800" b="1" dirty="0"/>
              <a:t>TOWN</a:t>
            </a:r>
            <a:endParaRPr lang="en-US" sz="4800" dirty="0"/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7BFDA0CE-473A-46D4-9FD8-70B4E593B386}"/>
              </a:ext>
            </a:extLst>
          </p:cNvPr>
          <p:cNvSpPr/>
          <p:nvPr/>
        </p:nvSpPr>
        <p:spPr>
          <a:xfrm>
            <a:off x="4181475" y="601656"/>
            <a:ext cx="6096000" cy="56246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collegetowns</a:t>
            </a:r>
            <a:endParaRPr lang="en-US" sz="14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{	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‘</a:t>
            </a:r>
            <a:r>
              <a:rPr lang="en-US" sz="1400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town_id</a:t>
            </a:r>
            <a:r>
              <a:rPr lang="en-US" sz="1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’: (college town id),</a:t>
            </a:r>
          </a:p>
          <a:p>
            <a:pPr indent="457200">
              <a:lnSpc>
                <a:spcPct val="107000"/>
              </a:lnSpc>
            </a:pPr>
            <a:r>
              <a:rPr lang="zh-CN" altLang="en-US" sz="1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en-US" sz="1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name’: (town name),</a:t>
            </a:r>
          </a:p>
          <a:p>
            <a:pPr indent="457200">
              <a:lnSpc>
                <a:spcPct val="107000"/>
              </a:lnSpc>
            </a:pPr>
            <a:r>
              <a:rPr lang="zh-CN" altLang="en-US" sz="1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en-US" sz="1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state’: (state),</a:t>
            </a:r>
          </a:p>
          <a:p>
            <a:pPr indent="457200">
              <a:lnSpc>
                <a:spcPct val="107000"/>
              </a:lnSpc>
            </a:pPr>
            <a:r>
              <a:rPr lang="zh-CN" altLang="en-US" sz="1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en-US" sz="1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population’: (population of town),</a:t>
            </a:r>
          </a:p>
          <a:p>
            <a:pPr indent="457200">
              <a:lnSpc>
                <a:spcPct val="107000"/>
              </a:lnSpc>
            </a:pPr>
            <a:r>
              <a:rPr lang="zh-CN" altLang="en-US" sz="1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en-US" sz="1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latitude’: latitude,</a:t>
            </a:r>
          </a:p>
          <a:p>
            <a:pPr indent="457200">
              <a:lnSpc>
                <a:spcPct val="107000"/>
              </a:lnSpc>
            </a:pPr>
            <a:r>
              <a:rPr lang="zh-CN" altLang="en-US" sz="1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en-US" sz="1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longitude’: longitude,</a:t>
            </a:r>
          </a:p>
          <a:p>
            <a:pPr indent="457200"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‘politics’: (</a:t>
            </a:r>
            <a:r>
              <a:rPr lang="en-US" sz="1400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polictics</a:t>
            </a:r>
            <a:r>
              <a:rPr lang="en-US" sz="1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),</a:t>
            </a:r>
          </a:p>
          <a:p>
            <a:pPr indent="457200"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‘demographics’: (demographics),</a:t>
            </a:r>
          </a:p>
          <a:p>
            <a:pPr indent="457200"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‘</a:t>
            </a:r>
            <a:r>
              <a:rPr lang="en-US" sz="1400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median_income</a:t>
            </a:r>
            <a:r>
              <a:rPr lang="en-US" sz="1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’: median income,</a:t>
            </a:r>
          </a:p>
          <a:p>
            <a:pPr indent="457200"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‘</a:t>
            </a:r>
            <a:r>
              <a:rPr lang="en-US" sz="1400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university_name</a:t>
            </a:r>
            <a:r>
              <a:rPr lang="en-US" sz="1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’: (name of the university),</a:t>
            </a:r>
          </a:p>
          <a:p>
            <a:pPr indent="457200"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‘</a:t>
            </a:r>
            <a:r>
              <a:rPr lang="en-US" sz="1400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university_type</a:t>
            </a:r>
            <a:r>
              <a:rPr lang="en-US" sz="1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’: (private or public),</a:t>
            </a:r>
          </a:p>
          <a:p>
            <a:pPr indent="457200"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‘</a:t>
            </a:r>
            <a:r>
              <a:rPr lang="en-US" sz="1400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student_population</a:t>
            </a:r>
            <a:r>
              <a:rPr lang="en-US" sz="1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’: number of students,</a:t>
            </a:r>
          </a:p>
          <a:p>
            <a:pPr indent="457200"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‘</a:t>
            </a:r>
            <a:r>
              <a:rPr lang="en-US" sz="1400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university_demographics</a:t>
            </a:r>
            <a:r>
              <a:rPr lang="en-US" sz="1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: (demographics of the university),</a:t>
            </a:r>
          </a:p>
          <a:p>
            <a:pPr indent="457200"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‘</a:t>
            </a:r>
            <a:r>
              <a:rPr lang="en-US" sz="1400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university_type</a:t>
            </a:r>
            <a:r>
              <a:rPr lang="en-US" sz="1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’: (private or public),</a:t>
            </a:r>
          </a:p>
          <a:p>
            <a:pPr indent="457200"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‘</a:t>
            </a:r>
            <a:r>
              <a:rPr lang="en-US" sz="1400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university_tuition</a:t>
            </a:r>
            <a:r>
              <a:rPr lang="en-US" sz="1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’: tuition of international students,</a:t>
            </a:r>
          </a:p>
          <a:p>
            <a:pPr indent="457200"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…</a:t>
            </a:r>
          </a:p>
          <a:p>
            <a:pPr indent="457200"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},</a:t>
            </a:r>
          </a:p>
          <a:p>
            <a:pPr indent="457200">
              <a:lnSpc>
                <a:spcPct val="107000"/>
              </a:lnSpc>
            </a:pPr>
            <a:r>
              <a:rPr lang="zh-CN" altLang="en-US" sz="1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en-US" sz="1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attributes’: {</a:t>
            </a: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attribute_name</a:t>
            </a:r>
            <a:r>
              <a:rPr lang="en-US" sz="1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): (</a:t>
            </a:r>
            <a:r>
              <a:rPr lang="en-US" sz="1400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attribute_value</a:t>
            </a:r>
            <a:r>
              <a:rPr lang="en-US" sz="1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),</a:t>
            </a: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...</a:t>
            </a:r>
          </a:p>
          <a:p>
            <a:pPr indent="457200"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},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25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3326" y="850773"/>
            <a:ext cx="3352800" cy="514730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Location</a:t>
            </a:r>
          </a:p>
          <a:p>
            <a:r>
              <a:rPr lang="en-US" sz="2400" dirty="0"/>
              <a:t>Review count</a:t>
            </a:r>
          </a:p>
          <a:p>
            <a:r>
              <a:rPr lang="en-US" sz="2400" dirty="0"/>
              <a:t>Price range</a:t>
            </a:r>
          </a:p>
          <a:p>
            <a:r>
              <a:rPr lang="en-US" sz="2400" dirty="0"/>
              <a:t>Stars</a:t>
            </a:r>
          </a:p>
          <a:p>
            <a:r>
              <a:rPr lang="en-US" sz="2400" dirty="0"/>
              <a:t>Accepts credit cards</a:t>
            </a:r>
          </a:p>
          <a:p>
            <a:r>
              <a:rPr lang="en-US" sz="2400" dirty="0"/>
              <a:t>Has take-out</a:t>
            </a:r>
          </a:p>
          <a:p>
            <a:r>
              <a:rPr lang="en-US" sz="2400" dirty="0"/>
              <a:t>Has delivery</a:t>
            </a:r>
          </a:p>
          <a:p>
            <a:r>
              <a:rPr lang="en-US" sz="2400" dirty="0"/>
              <a:t>Cuisine</a:t>
            </a:r>
          </a:p>
          <a:p>
            <a:r>
              <a:rPr lang="en-US" sz="2400" dirty="0"/>
              <a:t>Free </a:t>
            </a:r>
            <a:r>
              <a:rPr lang="en-US" sz="2400" dirty="0" err="1"/>
              <a:t>Wifi</a:t>
            </a:r>
            <a:endParaRPr lang="en-US" sz="2400" dirty="0"/>
          </a:p>
          <a:p>
            <a:r>
              <a:rPr lang="en-US" sz="2400" dirty="0"/>
              <a:t>Keywords</a:t>
            </a:r>
          </a:p>
          <a:p>
            <a:r>
              <a:rPr lang="en-US" sz="2400" dirty="0"/>
              <a:t>Sentiments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D3E615FA-8E22-43CD-A140-D2C9AE0538A4}"/>
              </a:ext>
            </a:extLst>
          </p:cNvPr>
          <p:cNvSpPr txBox="1">
            <a:spLocks/>
          </p:cNvSpPr>
          <p:nvPr/>
        </p:nvSpPr>
        <p:spPr>
          <a:xfrm>
            <a:off x="7096126" y="850773"/>
            <a:ext cx="4600574" cy="5147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Town Population</a:t>
            </a:r>
          </a:p>
          <a:p>
            <a:r>
              <a:rPr lang="en-US" sz="2400" dirty="0"/>
              <a:t>University Population</a:t>
            </a:r>
          </a:p>
          <a:p>
            <a:r>
              <a:rPr lang="en-US" sz="2400" dirty="0"/>
              <a:t>Town income</a:t>
            </a:r>
          </a:p>
          <a:p>
            <a:r>
              <a:rPr lang="en-US" sz="2400" dirty="0"/>
              <a:t>Town demographics</a:t>
            </a:r>
          </a:p>
          <a:p>
            <a:r>
              <a:rPr lang="en-US" sz="2400" dirty="0"/>
              <a:t>University demographics</a:t>
            </a:r>
          </a:p>
          <a:p>
            <a:r>
              <a:rPr lang="en-US" sz="2400" dirty="0"/>
              <a:t>University tuition</a:t>
            </a:r>
          </a:p>
          <a:p>
            <a:r>
              <a:rPr lang="en-US" sz="2400" dirty="0"/>
              <a:t>University type</a:t>
            </a:r>
          </a:p>
          <a:p>
            <a:r>
              <a:rPr lang="en-US" sz="2400" dirty="0"/>
              <a:t>International students population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178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69" y="4352925"/>
            <a:ext cx="2947482" cy="1419720"/>
          </a:xfrm>
        </p:spPr>
        <p:txBody>
          <a:bodyPr/>
          <a:lstStyle/>
          <a:p>
            <a:r>
              <a:rPr lang="en-US" b="1" dirty="0"/>
              <a:t>Data</a:t>
            </a:r>
            <a:br>
              <a:rPr lang="en-US" b="1" dirty="0"/>
            </a:br>
            <a:r>
              <a:rPr lang="en-US" b="1" dirty="0"/>
              <a:t>Preprocessing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1A2EE7AA-7CBD-4167-BB75-D86D71B1912A}"/>
              </a:ext>
            </a:extLst>
          </p:cNvPr>
          <p:cNvSpPr txBox="1">
            <a:spLocks/>
          </p:cNvSpPr>
          <p:nvPr/>
        </p:nvSpPr>
        <p:spPr>
          <a:xfrm>
            <a:off x="195769" y="1181100"/>
            <a:ext cx="2947482" cy="1419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REVIEW</a:t>
            </a:r>
          </a:p>
          <a:p>
            <a:r>
              <a:rPr lang="en-US" b="1" dirty="0"/>
              <a:t>TEXTS</a:t>
            </a:r>
            <a:endParaRPr lang="en-US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="" xmlns:a16="http://schemas.microsoft.com/office/drawing/2014/main" id="{8A733FD3-7E10-4B26-B988-3F09698CFF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2238522"/>
              </p:ext>
            </p:extLst>
          </p:nvPr>
        </p:nvGraphicFramePr>
        <p:xfrm>
          <a:off x="3632200" y="7101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251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4572000"/>
            <a:ext cx="2947482" cy="1153020"/>
          </a:xfrm>
        </p:spPr>
        <p:txBody>
          <a:bodyPr/>
          <a:lstStyle/>
          <a:p>
            <a:r>
              <a:rPr lang="en-US" b="1" dirty="0"/>
              <a:t>Data</a:t>
            </a:r>
            <a:br>
              <a:rPr lang="en-US" b="1" dirty="0"/>
            </a:br>
            <a:r>
              <a:rPr lang="en-US" b="1" dirty="0"/>
              <a:t>Preprocessing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1A2EE7AA-7CBD-4167-BB75-D86D71B1912A}"/>
              </a:ext>
            </a:extLst>
          </p:cNvPr>
          <p:cNvSpPr txBox="1">
            <a:spLocks/>
          </p:cNvSpPr>
          <p:nvPr/>
        </p:nvSpPr>
        <p:spPr>
          <a:xfrm>
            <a:off x="116934" y="1090365"/>
            <a:ext cx="2947482" cy="1419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</a:rPr>
              <a:t>Location Clustering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3988E61F-110C-40FA-9058-3DF745CC9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0" y="1056697"/>
            <a:ext cx="7663727" cy="466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2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369</TotalTime>
  <Words>518</Words>
  <Application>Microsoft Macintosh PowerPoint</Application>
  <PresentationFormat>宽屏</PresentationFormat>
  <Paragraphs>152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Berlin Sans FB</vt:lpstr>
      <vt:lpstr>Calibri</vt:lpstr>
      <vt:lpstr>Corbel</vt:lpstr>
      <vt:lpstr>Kozuka Mincho Pr6N H</vt:lpstr>
      <vt:lpstr>Mangal</vt:lpstr>
      <vt:lpstr>Times New Roman</vt:lpstr>
      <vt:lpstr>Wingdings</vt:lpstr>
      <vt:lpstr>Wingdings 2</vt:lpstr>
      <vt:lpstr>等线</vt:lpstr>
      <vt:lpstr>幼圆</vt:lpstr>
      <vt:lpstr>Arial</vt:lpstr>
      <vt:lpstr>框架</vt:lpstr>
      <vt:lpstr>YELP DATA challenge</vt:lpstr>
      <vt:lpstr>Finalized Idea</vt:lpstr>
      <vt:lpstr>Finalized Idea</vt:lpstr>
      <vt:lpstr>DATA Acquisition</vt:lpstr>
      <vt:lpstr>Dataset Attributes</vt:lpstr>
      <vt:lpstr>Dataset Attributes</vt:lpstr>
      <vt:lpstr>FEATURE EXTRACTION</vt:lpstr>
      <vt:lpstr>Data Preprocessing</vt:lpstr>
      <vt:lpstr>Data Preprocessing</vt:lpstr>
      <vt:lpstr>WORKFLOW</vt:lpstr>
      <vt:lpstr> ML  ALGORITHM</vt:lpstr>
      <vt:lpstr>Dicrect Method Progress</vt:lpstr>
      <vt:lpstr>ML ALGORITHM</vt:lpstr>
      <vt:lpstr>ENVIRONMENT SETUP</vt:lpstr>
      <vt:lpstr>PERFORMANCE</vt:lpstr>
      <vt:lpstr>TEST CASE： Little Szechuan</vt:lpstr>
      <vt:lpstr>Limitations</vt:lpstr>
      <vt:lpstr>RELATED WORKS</vt:lpstr>
      <vt:lpstr>RELATED WORKS</vt:lpstr>
      <vt:lpstr>Thank you! Questions?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DATA challenge</dc:title>
  <dc:creator>Steve Chen</dc:creator>
  <cp:lastModifiedBy>Microsoft Office 用户</cp:lastModifiedBy>
  <cp:revision>80</cp:revision>
  <dcterms:created xsi:type="dcterms:W3CDTF">2017-09-11T19:31:50Z</dcterms:created>
  <dcterms:modified xsi:type="dcterms:W3CDTF">2017-10-18T18:16:15Z</dcterms:modified>
</cp:coreProperties>
</file>