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 snapToObjects="1">
      <p:cViewPr>
        <p:scale>
          <a:sx n="79" d="100"/>
          <a:sy n="79" d="100"/>
        </p:scale>
        <p:origin x="65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EDE40-49F6-A24E-9A24-F8530764DA3B}" type="datetimeFigureOut"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204A9-762C-304C-8128-FDA971D616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5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2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7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8860" y="48813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Noice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5425" y="1303562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Good</a:t>
            </a:r>
            <a:r>
              <a:rPr lang="zh-CN" altLang="en-US"/>
              <a:t> </a:t>
            </a:r>
            <a:r>
              <a:rPr lang="en-US" altLang="zh-CN"/>
              <a:t>for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97996" y="1289275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Alcohol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941" y="2366280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Average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7513" y="2354715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>
            <a:stCxn id="5" idx="1"/>
            <a:endCxn id="6" idx="0"/>
          </p:cNvCxnSpPr>
          <p:nvPr/>
        </p:nvCxnSpPr>
        <p:spPr>
          <a:xfrm flipH="1">
            <a:off x="2052638" y="427432"/>
            <a:ext cx="1916222" cy="87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5783" y="2366280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Good</a:t>
            </a:r>
            <a:r>
              <a:rPr lang="zh-CN" altLang="en-US"/>
              <a:t> </a:t>
            </a:r>
            <a:r>
              <a:rPr lang="en-US" altLang="zh-CN"/>
              <a:t>for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78478" y="2366280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Delivery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84725" y="3592629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Delivery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0208" y="3606742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Parking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21265" y="3616607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Average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92903" y="3616607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5550" y="4863868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Good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group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2379" y="4847205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Bad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42827" y="4879860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Delivery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32443" y="4857069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30961" y="6101781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85971" y="6120322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4153" y="6087493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Average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13231" y="6087493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76811" y="1567878"/>
            <a:ext cx="651272" cy="79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9" idx="0"/>
          </p:cNvCxnSpPr>
          <p:nvPr/>
        </p:nvCxnSpPr>
        <p:spPr>
          <a:xfrm>
            <a:off x="2609850" y="1682181"/>
            <a:ext cx="374876" cy="6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</p:cNvCxnSpPr>
          <p:nvPr/>
        </p:nvCxnSpPr>
        <p:spPr>
          <a:xfrm flipH="1">
            <a:off x="4923734" y="1667894"/>
            <a:ext cx="974262" cy="69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13" idx="0"/>
          </p:cNvCxnSpPr>
          <p:nvPr/>
        </p:nvCxnSpPr>
        <p:spPr>
          <a:xfrm>
            <a:off x="7012421" y="1667894"/>
            <a:ext cx="1023270" cy="69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15" idx="0"/>
          </p:cNvCxnSpPr>
          <p:nvPr/>
        </p:nvCxnSpPr>
        <p:spPr>
          <a:xfrm flipH="1">
            <a:off x="3541938" y="2744899"/>
            <a:ext cx="853845" cy="84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  <a:endCxn id="16" idx="0"/>
          </p:cNvCxnSpPr>
          <p:nvPr/>
        </p:nvCxnSpPr>
        <p:spPr>
          <a:xfrm>
            <a:off x="5510208" y="2744899"/>
            <a:ext cx="557213" cy="86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478477" y="3123518"/>
            <a:ext cx="168391" cy="46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9" idx="0"/>
          </p:cNvCxnSpPr>
          <p:nvPr/>
        </p:nvCxnSpPr>
        <p:spPr>
          <a:xfrm>
            <a:off x="8409214" y="3130574"/>
            <a:ext cx="740902" cy="48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1"/>
            <a:endCxn id="20" idx="0"/>
          </p:cNvCxnSpPr>
          <p:nvPr/>
        </p:nvCxnSpPr>
        <p:spPr>
          <a:xfrm flipH="1">
            <a:off x="2522763" y="3971248"/>
            <a:ext cx="461962" cy="89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3"/>
            <a:endCxn id="21" idx="0"/>
          </p:cNvCxnSpPr>
          <p:nvPr/>
        </p:nvCxnSpPr>
        <p:spPr>
          <a:xfrm>
            <a:off x="4099150" y="3971248"/>
            <a:ext cx="270442" cy="87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</p:cNvCxnSpPr>
          <p:nvPr/>
        </p:nvCxnSpPr>
        <p:spPr>
          <a:xfrm flipH="1">
            <a:off x="5788814" y="4363980"/>
            <a:ext cx="278607" cy="51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4" idx="0"/>
          </p:cNvCxnSpPr>
          <p:nvPr/>
        </p:nvCxnSpPr>
        <p:spPr>
          <a:xfrm>
            <a:off x="6532443" y="4373845"/>
            <a:ext cx="557213" cy="48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1"/>
            <a:endCxn id="28" idx="0"/>
          </p:cNvCxnSpPr>
          <p:nvPr/>
        </p:nvCxnSpPr>
        <p:spPr>
          <a:xfrm flipH="1">
            <a:off x="1401366" y="5242487"/>
            <a:ext cx="564184" cy="84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</p:cNvCxnSpPr>
          <p:nvPr/>
        </p:nvCxnSpPr>
        <p:spPr>
          <a:xfrm>
            <a:off x="3079975" y="5242487"/>
            <a:ext cx="217801" cy="84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1"/>
            <a:endCxn id="25" idx="0"/>
          </p:cNvCxnSpPr>
          <p:nvPr/>
        </p:nvCxnSpPr>
        <p:spPr>
          <a:xfrm flipH="1">
            <a:off x="4688174" y="5258479"/>
            <a:ext cx="554653" cy="84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2" idx="3"/>
          </p:cNvCxnSpPr>
          <p:nvPr/>
        </p:nvCxnSpPr>
        <p:spPr>
          <a:xfrm>
            <a:off x="6357252" y="5258479"/>
            <a:ext cx="267381" cy="82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7" idx="0"/>
          </p:cNvCxnSpPr>
          <p:nvPr/>
        </p:nvCxnSpPr>
        <p:spPr>
          <a:xfrm>
            <a:off x="5083285" y="427432"/>
            <a:ext cx="1371924" cy="86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09850" y="637941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Quite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24478" y="590889"/>
            <a:ext cx="1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3329" y="1807639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Lunch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4201" y="1948468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Dinner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87152" y="1822064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61088" y="1835822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761306" y="3104859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03603" y="3177397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26288" y="2973204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Lunch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31965" y="2998515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Dinner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87700" y="4261343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96273" y="4239016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14781" y="4395520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Street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13575" y="4389616"/>
            <a:ext cx="120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Lot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48737" y="5638800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31144" y="5629435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00051" y="5557254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59571" y="5664990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13889" y="48813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Portion</a:t>
            </a:r>
          </a:p>
          <a:p>
            <a:pPr algn="ctr"/>
            <a:r>
              <a:rPr lang="en-US" altLang="zh-CN"/>
              <a:t>Size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4571" y="1124676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Service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08636" y="1289275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Cleanliness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992" y="2336034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Bad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82150" y="2329980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>
            <a:stCxn id="5" idx="1"/>
            <a:endCxn id="6" idx="0"/>
          </p:cNvCxnSpPr>
          <p:nvPr/>
        </p:nvCxnSpPr>
        <p:spPr>
          <a:xfrm flipH="1">
            <a:off x="2241784" y="427432"/>
            <a:ext cx="2772105" cy="69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27807" y="2387369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Noice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989118" y="2366280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Bad</a:t>
            </a: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018498" y="1530220"/>
            <a:ext cx="651272" cy="79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9" idx="0"/>
          </p:cNvCxnSpPr>
          <p:nvPr/>
        </p:nvCxnSpPr>
        <p:spPr>
          <a:xfrm>
            <a:off x="2798996" y="1503295"/>
            <a:ext cx="1140367" cy="8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</p:cNvCxnSpPr>
          <p:nvPr/>
        </p:nvCxnSpPr>
        <p:spPr>
          <a:xfrm flipH="1">
            <a:off x="8434374" y="1667894"/>
            <a:ext cx="974262" cy="69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13" idx="0"/>
          </p:cNvCxnSpPr>
          <p:nvPr/>
        </p:nvCxnSpPr>
        <p:spPr>
          <a:xfrm>
            <a:off x="10523061" y="1667894"/>
            <a:ext cx="1023270" cy="69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7" idx="0"/>
          </p:cNvCxnSpPr>
          <p:nvPr/>
        </p:nvCxnSpPr>
        <p:spPr>
          <a:xfrm>
            <a:off x="6128314" y="427432"/>
            <a:ext cx="3837535" cy="86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54879" y="637941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Big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69507" y="590889"/>
            <a:ext cx="1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0543" y="1849987"/>
            <a:ext cx="121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Unfriendly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68739" y="1820797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Netrual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97792" y="1822064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Clean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71728" y="1835822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Untidy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061496" y="1298562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Average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97583" y="909633"/>
            <a:ext cx="1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Small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5" idx="2"/>
          </p:cNvCxnSpPr>
          <p:nvPr/>
        </p:nvCxnSpPr>
        <p:spPr>
          <a:xfrm flipH="1">
            <a:off x="5571101" y="806051"/>
            <a:ext cx="1" cy="46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</p:cNvCxnSpPr>
          <p:nvPr/>
        </p:nvCxnSpPr>
        <p:spPr>
          <a:xfrm flipH="1">
            <a:off x="9965848" y="2046513"/>
            <a:ext cx="1" cy="34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9445218" y="2371041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671768" y="2020488"/>
            <a:ext cx="105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734721" y="3666441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270594" y="3666441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Menu</a:t>
            </a:r>
          </a:p>
          <a:p>
            <a:pPr algn="ctr"/>
            <a:r>
              <a:rPr lang="en-US" altLang="zh-CN"/>
              <a:t>Option</a:t>
            </a:r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772666" y="3666441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Bad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912294" y="5273644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489868" y="5273644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967022" y="5273644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50" name="Straight Arrow Connector 49"/>
          <p:cNvCxnSpPr>
            <a:stCxn id="12" idx="1"/>
            <a:endCxn id="88" idx="0"/>
          </p:cNvCxnSpPr>
          <p:nvPr/>
        </p:nvCxnSpPr>
        <p:spPr>
          <a:xfrm flipH="1">
            <a:off x="6291934" y="2765988"/>
            <a:ext cx="1535873" cy="90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2"/>
            <a:endCxn id="89" idx="0"/>
          </p:cNvCxnSpPr>
          <p:nvPr/>
        </p:nvCxnSpPr>
        <p:spPr>
          <a:xfrm flipH="1">
            <a:off x="7827807" y="3144607"/>
            <a:ext cx="557213" cy="52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90" idx="0"/>
          </p:cNvCxnSpPr>
          <p:nvPr/>
        </p:nvCxnSpPr>
        <p:spPr>
          <a:xfrm>
            <a:off x="8772666" y="3165696"/>
            <a:ext cx="557213" cy="50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9" idx="2"/>
            <a:endCxn id="91" idx="0"/>
          </p:cNvCxnSpPr>
          <p:nvPr/>
        </p:nvCxnSpPr>
        <p:spPr>
          <a:xfrm flipH="1">
            <a:off x="6469507" y="4423679"/>
            <a:ext cx="1358300" cy="8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9" idx="2"/>
            <a:endCxn id="92" idx="0"/>
          </p:cNvCxnSpPr>
          <p:nvPr/>
        </p:nvCxnSpPr>
        <p:spPr>
          <a:xfrm>
            <a:off x="7827807" y="4423679"/>
            <a:ext cx="219274" cy="8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2"/>
            <a:endCxn id="93" idx="0"/>
          </p:cNvCxnSpPr>
          <p:nvPr/>
        </p:nvCxnSpPr>
        <p:spPr>
          <a:xfrm>
            <a:off x="7827807" y="4423679"/>
            <a:ext cx="1696428" cy="8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829281" y="3212694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Loud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40369" y="3200257"/>
            <a:ext cx="113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3186" y="3212694"/>
            <a:ext cx="113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Quiet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572702" y="4698980"/>
            <a:ext cx="113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Good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89868" y="4719774"/>
            <a:ext cx="113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622164" y="4710359"/>
            <a:ext cx="113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Bad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Arrow Connector 102"/>
          <p:cNvCxnSpPr>
            <a:stCxn id="6" idx="2"/>
          </p:cNvCxnSpPr>
          <p:nvPr/>
        </p:nvCxnSpPr>
        <p:spPr>
          <a:xfrm>
            <a:off x="2241784" y="1881914"/>
            <a:ext cx="0" cy="44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835433" y="1906668"/>
            <a:ext cx="121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Friendly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791638" y="2336034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Flavor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2164" y="3646806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788037" y="3646806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428761" y="3666441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13" name="Straight Arrow Connector 112"/>
          <p:cNvCxnSpPr>
            <a:stCxn id="105" idx="2"/>
            <a:endCxn id="109" idx="0"/>
          </p:cNvCxnSpPr>
          <p:nvPr/>
        </p:nvCxnSpPr>
        <p:spPr>
          <a:xfrm flipH="1">
            <a:off x="809377" y="3093272"/>
            <a:ext cx="1539474" cy="5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5" idx="2"/>
            <a:endCxn id="110" idx="0"/>
          </p:cNvCxnSpPr>
          <p:nvPr/>
        </p:nvCxnSpPr>
        <p:spPr>
          <a:xfrm flipH="1">
            <a:off x="2345250" y="3093272"/>
            <a:ext cx="3601" cy="5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5" idx="2"/>
            <a:endCxn id="111" idx="0"/>
          </p:cNvCxnSpPr>
          <p:nvPr/>
        </p:nvCxnSpPr>
        <p:spPr>
          <a:xfrm>
            <a:off x="2348851" y="3093272"/>
            <a:ext cx="1637123" cy="57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09377" y="3165696"/>
            <a:ext cx="12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Excellent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90588" y="3193301"/>
            <a:ext cx="12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Good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863342" y="3180121"/>
            <a:ext cx="12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Bad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1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83</Words>
  <Application>Microsoft Macintosh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2017-12-08T02:54:41Z</dcterms:created>
  <dcterms:modified xsi:type="dcterms:W3CDTF">2017-12-08T04:21:43Z</dcterms:modified>
</cp:coreProperties>
</file>