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4"/>
  </p:sldMasterIdLst>
  <p:notesMasterIdLst>
    <p:notesMasterId r:id="rId29"/>
  </p:notesMasterIdLst>
  <p:sldIdLst>
    <p:sldId id="256" r:id="rId5"/>
    <p:sldId id="257" r:id="rId6"/>
    <p:sldId id="306" r:id="rId7"/>
    <p:sldId id="315" r:id="rId8"/>
    <p:sldId id="317" r:id="rId9"/>
    <p:sldId id="318" r:id="rId10"/>
    <p:sldId id="310" r:id="rId11"/>
    <p:sldId id="300" r:id="rId12"/>
    <p:sldId id="301" r:id="rId13"/>
    <p:sldId id="303" r:id="rId14"/>
    <p:sldId id="304" r:id="rId15"/>
    <p:sldId id="305" r:id="rId16"/>
    <p:sldId id="311" r:id="rId17"/>
    <p:sldId id="313" r:id="rId18"/>
    <p:sldId id="314" r:id="rId19"/>
    <p:sldId id="294" r:id="rId20"/>
    <p:sldId id="259" r:id="rId21"/>
    <p:sldId id="295" r:id="rId22"/>
    <p:sldId id="299" r:id="rId23"/>
    <p:sldId id="296" r:id="rId24"/>
    <p:sldId id="297" r:id="rId25"/>
    <p:sldId id="261" r:id="rId26"/>
    <p:sldId id="273" r:id="rId27"/>
    <p:sldId id="276" r:id="rId28"/>
  </p:sldIdLst>
  <p:sldSz cx="9144000" cy="5143500" type="screen16x9"/>
  <p:notesSz cx="6858000" cy="9144000"/>
  <p:embeddedFontLst>
    <p:embeddedFont>
      <p:font typeface="Abadi" panose="020B0604020104020204" pitchFamily="34" charset="0"/>
      <p:regular r:id="rId30"/>
    </p:embeddedFont>
    <p:embeddedFont>
      <p:font typeface="Amasis MT Pro Light" panose="02040304050005020304" pitchFamily="18" charset="0"/>
      <p:regular r:id="rId31"/>
      <p:italic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Roboto Black" panose="02000000000000000000" pitchFamily="2" charset="0"/>
      <p:bold r:id="rId37"/>
      <p:boldItalic r:id="rId38"/>
    </p:embeddedFont>
    <p:embeddedFont>
      <p:font typeface="Roboto Light" panose="02000000000000000000" pitchFamily="2" charset="0"/>
      <p:regular r:id="rId39"/>
      <p:bold r:id="rId40"/>
      <p:italic r:id="rId41"/>
      <p:boldItalic r:id="rId42"/>
    </p:embeddedFont>
    <p:embeddedFont>
      <p:font typeface="Roboto Thin" panose="02000000000000000000" pitchFamily="2" charset="0"/>
      <p:regular r:id="rId43"/>
      <p:italic r:id="rId44"/>
    </p:embeddedFont>
    <p:embeddedFont>
      <p:font typeface="Segoe UI" panose="020B0502040204020203" pitchFamily="34" charset="0"/>
      <p:regular r:id="rId45"/>
      <p:bold r:id="rId46"/>
      <p:italic r:id="rId47"/>
      <p:boldItalic r:id="rId48"/>
    </p:embeddedFont>
    <p:embeddedFont>
      <p:font typeface="微軟正黑體" panose="020B0604030504040204" pitchFamily="34" charset="-120"/>
      <p:regular r:id="rId49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FFE6"/>
    <a:srgbClr val="48FFD5"/>
    <a:srgbClr val="33B9A5"/>
    <a:srgbClr val="F3F3F3"/>
    <a:srgbClr val="00F5BD"/>
    <a:srgbClr val="FC6D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095767-8CD6-054E-C629-A81C46929E91}" v="224" dt="2022-01-04T13:20:40.518"/>
    <p1510:client id="{10C46425-A52B-4D6E-04CB-420B4D28AE4D}" v="381" dt="2022-01-04T06:43:26.304"/>
    <p1510:client id="{23E349B4-655D-FE89-7809-F5711EA52833}" v="127" dt="2022-01-04T13:21:02.232"/>
    <p1510:client id="{502C5909-E61D-1816-68CF-65CF314AF079}" v="142" dt="2022-01-04T06:07:35.833"/>
    <p1510:client id="{5F41CD61-C82A-5408-7E3B-B0221F81E175}" v="7" dt="2022-01-04T10:18:08.961"/>
    <p1510:client id="{DFB7366F-1F58-4BF1-A8DE-2A6F324F146F}" v="24" dt="2022-01-04T03:27:27.245"/>
    <p1510:client id="{F8D8A92F-889D-E6FF-37C0-3E4A7CB2DB87}" v="434" dt="2022-01-04T11:50:22.833"/>
  </p1510:revLst>
</p1510:revInfo>
</file>

<file path=ppt/tableStyles.xml><?xml version="1.0" encoding="utf-8"?>
<a:tblStyleLst xmlns:a="http://schemas.openxmlformats.org/drawingml/2006/main" def="{3EADEA66-02B3-4FB3-9D65-E8BE6D3508F4}">
  <a:tblStyle styleId="{3EADEA66-02B3-4FB3-9D65-E8BE6D3508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6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0.fntdata"/><Relationship Id="rId21" Type="http://schemas.openxmlformats.org/officeDocument/2006/relationships/slide" Target="slides/slide17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font" Target="fonts/font21.fntdata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6.xml"/><Relationship Id="rId41" Type="http://schemas.openxmlformats.org/officeDocument/2006/relationships/font" Target="fonts/font12.fntdata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7.fntdata"/><Relationship Id="rId49" Type="http://schemas.openxmlformats.org/officeDocument/2006/relationships/font" Target="fonts/font20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俊瑋 陳" userId="93c3d6bff700dbcd" providerId="LiveId" clId="{EA833590-33DE-4CFE-AE58-E52AE3722D23}"/>
    <pc:docChg chg="undo custSel addSld delSld modSld sldOrd">
      <pc:chgData name="俊瑋 陳" userId="93c3d6bff700dbcd" providerId="LiveId" clId="{EA833590-33DE-4CFE-AE58-E52AE3722D23}" dt="2022-01-04T14:52:41.093" v="193" actId="1076"/>
      <pc:docMkLst>
        <pc:docMk/>
      </pc:docMkLst>
      <pc:sldChg chg="modSp mod">
        <pc:chgData name="俊瑋 陳" userId="93c3d6bff700dbcd" providerId="LiveId" clId="{EA833590-33DE-4CFE-AE58-E52AE3722D23}" dt="2022-01-04T14:42:04.360" v="43" actId="1076"/>
        <pc:sldMkLst>
          <pc:docMk/>
          <pc:sldMk cId="1966670156" sldId="294"/>
        </pc:sldMkLst>
        <pc:spChg chg="mod">
          <ac:chgData name="俊瑋 陳" userId="93c3d6bff700dbcd" providerId="LiveId" clId="{EA833590-33DE-4CFE-AE58-E52AE3722D23}" dt="2022-01-04T14:42:04.360" v="43" actId="1076"/>
          <ac:spMkLst>
            <pc:docMk/>
            <pc:sldMk cId="1966670156" sldId="294"/>
            <ac:spMk id="3" creationId="{4AEACAAB-D1BC-4E8B-A577-FBB41F037F64}"/>
          </ac:spMkLst>
        </pc:spChg>
      </pc:sldChg>
      <pc:sldChg chg="addSp delSp modSp mod">
        <pc:chgData name="俊瑋 陳" userId="93c3d6bff700dbcd" providerId="LiveId" clId="{EA833590-33DE-4CFE-AE58-E52AE3722D23}" dt="2022-01-04T14:40:05.655" v="7" actId="1076"/>
        <pc:sldMkLst>
          <pc:docMk/>
          <pc:sldMk cId="3892870068" sldId="300"/>
        </pc:sldMkLst>
        <pc:spChg chg="add mod">
          <ac:chgData name="俊瑋 陳" userId="93c3d6bff700dbcd" providerId="LiveId" clId="{EA833590-33DE-4CFE-AE58-E52AE3722D23}" dt="2022-01-04T14:40:05.655" v="7" actId="1076"/>
          <ac:spMkLst>
            <pc:docMk/>
            <pc:sldMk cId="3892870068" sldId="300"/>
            <ac:spMk id="16" creationId="{61DE7D93-EE2F-453D-9756-0AD6D7D33F3F}"/>
          </ac:spMkLst>
        </pc:spChg>
        <pc:picChg chg="del">
          <ac:chgData name="俊瑋 陳" userId="93c3d6bff700dbcd" providerId="LiveId" clId="{EA833590-33DE-4CFE-AE58-E52AE3722D23}" dt="2022-01-04T14:39:48.420" v="0" actId="478"/>
          <ac:picMkLst>
            <pc:docMk/>
            <pc:sldMk cId="3892870068" sldId="300"/>
            <ac:picMk id="20" creationId="{ED6575A9-B3DB-4EEB-9257-892FA6EEB11C}"/>
          </ac:picMkLst>
        </pc:picChg>
        <pc:inkChg chg="del">
          <ac:chgData name="俊瑋 陳" userId="93c3d6bff700dbcd" providerId="LiveId" clId="{EA833590-33DE-4CFE-AE58-E52AE3722D23}" dt="2022-01-04T14:39:50.561" v="1" actId="478"/>
          <ac:inkMkLst>
            <pc:docMk/>
            <pc:sldMk cId="3892870068" sldId="300"/>
            <ac:inkMk id="24" creationId="{6D083009-09B0-4C0A-A4BD-922F66014569}"/>
          </ac:inkMkLst>
        </pc:inkChg>
        <pc:inkChg chg="del">
          <ac:chgData name="俊瑋 陳" userId="93c3d6bff700dbcd" providerId="LiveId" clId="{EA833590-33DE-4CFE-AE58-E52AE3722D23}" dt="2022-01-04T14:39:52.321" v="2" actId="478"/>
          <ac:inkMkLst>
            <pc:docMk/>
            <pc:sldMk cId="3892870068" sldId="300"/>
            <ac:inkMk id="26" creationId="{CB342A1C-85DE-4D65-89F1-1AF939548CEB}"/>
          </ac:inkMkLst>
        </pc:inkChg>
      </pc:sldChg>
      <pc:sldChg chg="modSp mod">
        <pc:chgData name="俊瑋 陳" userId="93c3d6bff700dbcd" providerId="LiveId" clId="{EA833590-33DE-4CFE-AE58-E52AE3722D23}" dt="2022-01-04T14:44:45.590" v="60" actId="1076"/>
        <pc:sldMkLst>
          <pc:docMk/>
          <pc:sldMk cId="830023837" sldId="306"/>
        </pc:sldMkLst>
        <pc:spChg chg="mod">
          <ac:chgData name="俊瑋 陳" userId="93c3d6bff700dbcd" providerId="LiveId" clId="{EA833590-33DE-4CFE-AE58-E52AE3722D23}" dt="2022-01-04T14:44:45.590" v="60" actId="1076"/>
          <ac:spMkLst>
            <pc:docMk/>
            <pc:sldMk cId="830023837" sldId="306"/>
            <ac:spMk id="3" creationId="{E4624A9F-5163-4469-ABBC-7149DB1C4FD3}"/>
          </ac:spMkLst>
        </pc:spChg>
        <pc:spChg chg="mod">
          <ac:chgData name="俊瑋 陳" userId="93c3d6bff700dbcd" providerId="LiveId" clId="{EA833590-33DE-4CFE-AE58-E52AE3722D23}" dt="2022-01-04T14:44:45.590" v="60" actId="1076"/>
          <ac:spMkLst>
            <pc:docMk/>
            <pc:sldMk cId="830023837" sldId="306"/>
            <ac:spMk id="16" creationId="{5D2BD7F4-3540-4D7A-AB8F-D9FDC1E3E306}"/>
          </ac:spMkLst>
        </pc:spChg>
      </pc:sldChg>
      <pc:sldChg chg="del ord">
        <pc:chgData name="俊瑋 陳" userId="93c3d6bff700dbcd" providerId="LiveId" clId="{EA833590-33DE-4CFE-AE58-E52AE3722D23}" dt="2022-01-04T14:51:16.197" v="183" actId="47"/>
        <pc:sldMkLst>
          <pc:docMk/>
          <pc:sldMk cId="3471600780" sldId="307"/>
        </pc:sldMkLst>
      </pc:sldChg>
      <pc:sldChg chg="modSp del mod">
        <pc:chgData name="俊瑋 陳" userId="93c3d6bff700dbcd" providerId="LiveId" clId="{EA833590-33DE-4CFE-AE58-E52AE3722D23}" dt="2022-01-04T14:52:31.683" v="192" actId="47"/>
        <pc:sldMkLst>
          <pc:docMk/>
          <pc:sldMk cId="4019175774" sldId="308"/>
        </pc:sldMkLst>
        <pc:spChg chg="mod">
          <ac:chgData name="俊瑋 陳" userId="93c3d6bff700dbcd" providerId="LiveId" clId="{EA833590-33DE-4CFE-AE58-E52AE3722D23}" dt="2022-01-04T14:52:30.256" v="191" actId="20577"/>
          <ac:spMkLst>
            <pc:docMk/>
            <pc:sldMk cId="4019175774" sldId="308"/>
            <ac:spMk id="16" creationId="{5D2BD7F4-3540-4D7A-AB8F-D9FDC1E3E306}"/>
          </ac:spMkLst>
        </pc:spChg>
      </pc:sldChg>
      <pc:sldChg chg="del">
        <pc:chgData name="俊瑋 陳" userId="93c3d6bff700dbcd" providerId="LiveId" clId="{EA833590-33DE-4CFE-AE58-E52AE3722D23}" dt="2022-01-04T14:50:21.834" v="182" actId="47"/>
        <pc:sldMkLst>
          <pc:docMk/>
          <pc:sldMk cId="3627443291" sldId="309"/>
        </pc:sldMkLst>
      </pc:sldChg>
      <pc:sldChg chg="addSp delSp modSp mod">
        <pc:chgData name="俊瑋 陳" userId="93c3d6bff700dbcd" providerId="LiveId" clId="{EA833590-33DE-4CFE-AE58-E52AE3722D23}" dt="2022-01-04T14:52:09.431" v="189" actId="1076"/>
        <pc:sldMkLst>
          <pc:docMk/>
          <pc:sldMk cId="2307126841" sldId="310"/>
        </pc:sldMkLst>
        <pc:picChg chg="del">
          <ac:chgData name="俊瑋 陳" userId="93c3d6bff700dbcd" providerId="LiveId" clId="{EA833590-33DE-4CFE-AE58-E52AE3722D23}" dt="2022-01-04T14:51:22.279" v="184" actId="478"/>
          <ac:picMkLst>
            <pc:docMk/>
            <pc:sldMk cId="2307126841" sldId="310"/>
            <ac:picMk id="3" creationId="{5070360B-FE5D-42F8-8DB2-6E200989377A}"/>
          </ac:picMkLst>
        </pc:picChg>
        <pc:picChg chg="add mod">
          <ac:chgData name="俊瑋 陳" userId="93c3d6bff700dbcd" providerId="LiveId" clId="{EA833590-33DE-4CFE-AE58-E52AE3722D23}" dt="2022-01-04T14:52:09.431" v="189" actId="1076"/>
          <ac:picMkLst>
            <pc:docMk/>
            <pc:sldMk cId="2307126841" sldId="310"/>
            <ac:picMk id="4" creationId="{2C22F5AF-D04E-4B7C-89E2-0719F15139B2}"/>
          </ac:picMkLst>
        </pc:picChg>
      </pc:sldChg>
      <pc:sldChg chg="delSp modSp add mod">
        <pc:chgData name="俊瑋 陳" userId="93c3d6bff700dbcd" providerId="LiveId" clId="{EA833590-33DE-4CFE-AE58-E52AE3722D23}" dt="2022-01-04T14:45:55.407" v="91" actId="1076"/>
        <pc:sldMkLst>
          <pc:docMk/>
          <pc:sldMk cId="1551908533" sldId="315"/>
        </pc:sldMkLst>
        <pc:spChg chg="del">
          <ac:chgData name="俊瑋 陳" userId="93c3d6bff700dbcd" providerId="LiveId" clId="{EA833590-33DE-4CFE-AE58-E52AE3722D23}" dt="2022-01-04T14:44:56.684" v="63" actId="478"/>
          <ac:spMkLst>
            <pc:docMk/>
            <pc:sldMk cId="1551908533" sldId="315"/>
            <ac:spMk id="3" creationId="{E4624A9F-5163-4469-ABBC-7149DB1C4FD3}"/>
          </ac:spMkLst>
        </pc:spChg>
        <pc:spChg chg="mod">
          <ac:chgData name="俊瑋 陳" userId="93c3d6bff700dbcd" providerId="LiveId" clId="{EA833590-33DE-4CFE-AE58-E52AE3722D23}" dt="2022-01-04T14:45:55.407" v="91" actId="1076"/>
          <ac:spMkLst>
            <pc:docMk/>
            <pc:sldMk cId="1551908533" sldId="315"/>
            <ac:spMk id="16" creationId="{5D2BD7F4-3540-4D7A-AB8F-D9FDC1E3E306}"/>
          </ac:spMkLst>
        </pc:spChg>
        <pc:spChg chg="mod">
          <ac:chgData name="俊瑋 陳" userId="93c3d6bff700dbcd" providerId="LiveId" clId="{EA833590-33DE-4CFE-AE58-E52AE3722D23}" dt="2022-01-04T14:45:48.082" v="89" actId="1076"/>
          <ac:spMkLst>
            <pc:docMk/>
            <pc:sldMk cId="1551908533" sldId="315"/>
            <ac:spMk id="19" creationId="{C68A973C-1490-4AFF-89A6-F41C26F7A89D}"/>
          </ac:spMkLst>
        </pc:spChg>
        <pc:grpChg chg="mod">
          <ac:chgData name="俊瑋 陳" userId="93c3d6bff700dbcd" providerId="LiveId" clId="{EA833590-33DE-4CFE-AE58-E52AE3722D23}" dt="2022-01-04T14:45:48.082" v="89" actId="1076"/>
          <ac:grpSpMkLst>
            <pc:docMk/>
            <pc:sldMk cId="1551908533" sldId="315"/>
            <ac:grpSpMk id="14" creationId="{73D4C712-1AEA-4E76-BA06-A7415381570B}"/>
          </ac:grpSpMkLst>
        </pc:grpChg>
        <pc:cxnChg chg="mod">
          <ac:chgData name="俊瑋 陳" userId="93c3d6bff700dbcd" providerId="LiveId" clId="{EA833590-33DE-4CFE-AE58-E52AE3722D23}" dt="2022-01-04T14:45:48.082" v="89" actId="1076"/>
          <ac:cxnSpMkLst>
            <pc:docMk/>
            <pc:sldMk cId="1551908533" sldId="315"/>
            <ac:cxnSpMk id="24" creationId="{A920E7C8-15F1-4948-8893-6EB68AD5094E}"/>
          </ac:cxnSpMkLst>
        </pc:cxnChg>
      </pc:sldChg>
      <pc:sldChg chg="modSp add del mod">
        <pc:chgData name="俊瑋 陳" userId="93c3d6bff700dbcd" providerId="LiveId" clId="{EA833590-33DE-4CFE-AE58-E52AE3722D23}" dt="2022-01-04T14:47:45" v="165" actId="47"/>
        <pc:sldMkLst>
          <pc:docMk/>
          <pc:sldMk cId="2004794912" sldId="316"/>
        </pc:sldMkLst>
        <pc:spChg chg="mod">
          <ac:chgData name="俊瑋 陳" userId="93c3d6bff700dbcd" providerId="LiveId" clId="{EA833590-33DE-4CFE-AE58-E52AE3722D23}" dt="2022-01-04T14:46:03.993" v="93" actId="20577"/>
          <ac:spMkLst>
            <pc:docMk/>
            <pc:sldMk cId="2004794912" sldId="316"/>
            <ac:spMk id="16" creationId="{5D2BD7F4-3540-4D7A-AB8F-D9FDC1E3E306}"/>
          </ac:spMkLst>
        </pc:spChg>
      </pc:sldChg>
      <pc:sldChg chg="addSp delSp modSp add mod">
        <pc:chgData name="俊瑋 陳" userId="93c3d6bff700dbcd" providerId="LiveId" clId="{EA833590-33DE-4CFE-AE58-E52AE3722D23}" dt="2022-01-04T14:47:20.593" v="164" actId="14100"/>
        <pc:sldMkLst>
          <pc:docMk/>
          <pc:sldMk cId="1944603074" sldId="317"/>
        </pc:sldMkLst>
        <pc:spChg chg="add del mod">
          <ac:chgData name="俊瑋 陳" userId="93c3d6bff700dbcd" providerId="LiveId" clId="{EA833590-33DE-4CFE-AE58-E52AE3722D23}" dt="2022-01-04T14:46:24.666" v="96" actId="478"/>
          <ac:spMkLst>
            <pc:docMk/>
            <pc:sldMk cId="1944603074" sldId="317"/>
            <ac:spMk id="15" creationId="{0A9FF3B3-7D50-4871-8B88-651FF14635CA}"/>
          </ac:spMkLst>
        </pc:spChg>
        <pc:spChg chg="mod">
          <ac:chgData name="俊瑋 陳" userId="93c3d6bff700dbcd" providerId="LiveId" clId="{EA833590-33DE-4CFE-AE58-E52AE3722D23}" dt="2022-01-04T14:47:20.593" v="164" actId="14100"/>
          <ac:spMkLst>
            <pc:docMk/>
            <pc:sldMk cId="1944603074" sldId="317"/>
            <ac:spMk id="16" creationId="{5D2BD7F4-3540-4D7A-AB8F-D9FDC1E3E306}"/>
          </ac:spMkLst>
        </pc:spChg>
      </pc:sldChg>
      <pc:sldChg chg="modSp add mod">
        <pc:chgData name="俊瑋 陳" userId="93c3d6bff700dbcd" providerId="LiveId" clId="{EA833590-33DE-4CFE-AE58-E52AE3722D23}" dt="2022-01-04T14:52:41.093" v="193" actId="1076"/>
        <pc:sldMkLst>
          <pc:docMk/>
          <pc:sldMk cId="53337813" sldId="318"/>
        </pc:sldMkLst>
        <pc:spChg chg="mod">
          <ac:chgData name="俊瑋 陳" userId="93c3d6bff700dbcd" providerId="LiveId" clId="{EA833590-33DE-4CFE-AE58-E52AE3722D23}" dt="2022-01-04T14:52:41.093" v="193" actId="1076"/>
          <ac:spMkLst>
            <pc:docMk/>
            <pc:sldMk cId="53337813" sldId="318"/>
            <ac:spMk id="16" creationId="{5D2BD7F4-3540-4D7A-AB8F-D9FDC1E3E306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3T11:43:51.1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1809 1963 16383 0 0,'-3'7'0'0'0,"-2"2"0"0"0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5d5c1b5eee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5d5c1b5eee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141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294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671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457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TITLE_1_1_2_1_1_1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marL="2286000" lvl="4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marL="2743200" lvl="5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marL="3657600" lvl="7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marL="4114800" lvl="8" indent="-2794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3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60" r:id="rId7"/>
    <p:sldLayoutId id="2147483662" r:id="rId8"/>
    <p:sldLayoutId id="214748366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4856375" y="2136918"/>
            <a:ext cx="4757509" cy="10137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zh-TW" altLang="es" sz="6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房價預測</a:t>
            </a:r>
            <a:endParaRPr lang="zh-TW" altLang="en-US" sz="4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4891286" y="3241178"/>
            <a:ext cx="4333212" cy="1651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組長 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 </a:t>
            </a:r>
            <a:r>
              <a:rPr 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土木三A黃柏諺 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endParaRPr lang="zh-TW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組員 : 土木三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郭歡與</a:t>
            </a:r>
            <a:endParaRPr lang="zh-TW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          電機二A邱承亞   </a:t>
            </a:r>
            <a:endParaRPr lang="zh-TW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          土木二B陳靖淳     </a:t>
            </a:r>
            <a:endParaRPr lang="zh-TW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          土木二B莊雅茹</a:t>
            </a:r>
            <a:endParaRPr lang="zh-TW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          機械一C陳俊瑋</a:t>
            </a:r>
            <a:endParaRPr lang="zh-TW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solidFill>
                <a:schemeClr val="accent1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8EB29BF-3881-40A6-98CF-ACFB49246D1B}"/>
              </a:ext>
            </a:extLst>
          </p:cNvPr>
          <p:cNvGrpSpPr/>
          <p:nvPr/>
        </p:nvGrpSpPr>
        <p:grpSpPr>
          <a:xfrm>
            <a:off x="-1914609" y="99575"/>
            <a:ext cx="6272845" cy="4944337"/>
            <a:chOff x="-1914609" y="99575"/>
            <a:chExt cx="6272845" cy="4944337"/>
          </a:xfrm>
        </p:grpSpPr>
        <p:sp>
          <p:nvSpPr>
            <p:cNvPr id="111" name="Google Shape;111;p22"/>
            <p:cNvSpPr/>
            <p:nvPr/>
          </p:nvSpPr>
          <p:spPr>
            <a:xfrm>
              <a:off x="2238757" y="4488644"/>
              <a:ext cx="816022" cy="427879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2"/>
            <p:cNvSpPr/>
            <p:nvPr/>
          </p:nvSpPr>
          <p:spPr>
            <a:xfrm>
              <a:off x="3470397" y="1215078"/>
              <a:ext cx="406499" cy="12724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2"/>
            <p:cNvSpPr/>
            <p:nvPr/>
          </p:nvSpPr>
          <p:spPr>
            <a:xfrm>
              <a:off x="3559034" y="1342660"/>
              <a:ext cx="229224" cy="91349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2"/>
            <p:cNvSpPr/>
            <p:nvPr/>
          </p:nvSpPr>
          <p:spPr>
            <a:xfrm>
              <a:off x="3624733" y="1459947"/>
              <a:ext cx="114624" cy="98403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2"/>
            <p:cNvSpPr/>
            <p:nvPr/>
          </p:nvSpPr>
          <p:spPr>
            <a:xfrm>
              <a:off x="3378712" y="1082122"/>
              <a:ext cx="589869" cy="163910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2"/>
            <p:cNvSpPr/>
            <p:nvPr/>
          </p:nvSpPr>
          <p:spPr>
            <a:xfrm>
              <a:off x="-226081" y="902208"/>
              <a:ext cx="3448945" cy="3969997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7" name="Google Shape;117;p22"/>
            <p:cNvSpPr/>
            <p:nvPr/>
          </p:nvSpPr>
          <p:spPr>
            <a:xfrm>
              <a:off x="36760" y="2657970"/>
              <a:ext cx="938276" cy="936765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2"/>
            <p:cNvSpPr/>
            <p:nvPr/>
          </p:nvSpPr>
          <p:spPr>
            <a:xfrm>
              <a:off x="1655007" y="2725228"/>
              <a:ext cx="24" cy="2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1031545" y="2553759"/>
              <a:ext cx="669341" cy="660798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2"/>
            <p:cNvSpPr/>
            <p:nvPr/>
          </p:nvSpPr>
          <p:spPr>
            <a:xfrm>
              <a:off x="-1529537" y="1971857"/>
              <a:ext cx="426367" cy="424831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2"/>
            <p:cNvSpPr/>
            <p:nvPr/>
          </p:nvSpPr>
          <p:spPr>
            <a:xfrm>
              <a:off x="-1075696" y="1926026"/>
              <a:ext cx="301065" cy="297994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2"/>
            <p:cNvSpPr/>
            <p:nvPr/>
          </p:nvSpPr>
          <p:spPr>
            <a:xfrm>
              <a:off x="1994248" y="1967274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2"/>
            <p:cNvSpPr/>
            <p:nvPr/>
          </p:nvSpPr>
          <p:spPr>
            <a:xfrm>
              <a:off x="1994248" y="2098694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2"/>
            <p:cNvSpPr/>
            <p:nvPr/>
          </p:nvSpPr>
          <p:spPr>
            <a:xfrm>
              <a:off x="1994248" y="2230115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2"/>
            <p:cNvSpPr/>
            <p:nvPr/>
          </p:nvSpPr>
          <p:spPr>
            <a:xfrm>
              <a:off x="1994248" y="2494468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2"/>
            <p:cNvSpPr/>
            <p:nvPr/>
          </p:nvSpPr>
          <p:spPr>
            <a:xfrm>
              <a:off x="1994248" y="2625888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2"/>
            <p:cNvSpPr/>
            <p:nvPr/>
          </p:nvSpPr>
          <p:spPr>
            <a:xfrm>
              <a:off x="1994248" y="2888730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2"/>
            <p:cNvSpPr/>
            <p:nvPr/>
          </p:nvSpPr>
          <p:spPr>
            <a:xfrm>
              <a:off x="1994248" y="3020150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2"/>
            <p:cNvSpPr/>
            <p:nvPr/>
          </p:nvSpPr>
          <p:spPr>
            <a:xfrm>
              <a:off x="1994248" y="3282968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2"/>
            <p:cNvSpPr/>
            <p:nvPr/>
          </p:nvSpPr>
          <p:spPr>
            <a:xfrm>
              <a:off x="58164" y="1967274"/>
              <a:ext cx="1705373" cy="38224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2"/>
            <p:cNvSpPr/>
            <p:nvPr/>
          </p:nvSpPr>
          <p:spPr>
            <a:xfrm>
              <a:off x="58164" y="2098694"/>
              <a:ext cx="1705373" cy="38224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2"/>
            <p:cNvSpPr/>
            <p:nvPr/>
          </p:nvSpPr>
          <p:spPr>
            <a:xfrm>
              <a:off x="58164" y="2363047"/>
              <a:ext cx="1147609" cy="38248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2"/>
            <p:cNvSpPr/>
            <p:nvPr/>
          </p:nvSpPr>
          <p:spPr>
            <a:xfrm>
              <a:off x="2108848" y="1701385"/>
              <a:ext cx="701422" cy="114648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2"/>
            <p:cNvSpPr/>
            <p:nvPr/>
          </p:nvSpPr>
          <p:spPr>
            <a:xfrm>
              <a:off x="560907" y="1701385"/>
              <a:ext cx="699886" cy="114648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2"/>
            <p:cNvSpPr/>
            <p:nvPr/>
          </p:nvSpPr>
          <p:spPr>
            <a:xfrm>
              <a:off x="-1540239" y="2988045"/>
              <a:ext cx="735039" cy="1488386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2"/>
            <p:cNvSpPr/>
            <p:nvPr/>
          </p:nvSpPr>
          <p:spPr>
            <a:xfrm>
              <a:off x="-1210164" y="4037850"/>
              <a:ext cx="76424" cy="382048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24523" y="394881"/>
              <a:ext cx="1228616" cy="426343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2"/>
            <p:cNvSpPr/>
            <p:nvPr/>
          </p:nvSpPr>
          <p:spPr>
            <a:xfrm>
              <a:off x="2605497" y="99575"/>
              <a:ext cx="1101778" cy="368659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-742573" y="2272898"/>
              <a:ext cx="233831" cy="200046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2385439" y="1418388"/>
              <a:ext cx="233831" cy="200502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3338976" y="2473808"/>
              <a:ext cx="189513" cy="161270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742741" y="4509280"/>
              <a:ext cx="189513" cy="162758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3910489" y="755070"/>
              <a:ext cx="187977" cy="162422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1221034" y="4212030"/>
              <a:ext cx="276182" cy="199518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-707421" y="2509753"/>
              <a:ext cx="195607" cy="1401284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3578878" y="1713623"/>
              <a:ext cx="779358" cy="716707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-1387439" y="827319"/>
              <a:ext cx="932182" cy="716707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3328274" y="2971248"/>
              <a:ext cx="236879" cy="1473101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2"/>
            <p:cNvSpPr/>
            <p:nvPr/>
          </p:nvSpPr>
          <p:spPr>
            <a:xfrm>
              <a:off x="3759681" y="2919947"/>
              <a:ext cx="126382" cy="71193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2"/>
            <p:cNvSpPr/>
            <p:nvPr/>
          </p:nvSpPr>
          <p:spPr>
            <a:xfrm>
              <a:off x="4206947" y="3632911"/>
              <a:ext cx="151288" cy="169645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3902835" y="2990972"/>
              <a:ext cx="301065" cy="314934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3358844" y="2801628"/>
              <a:ext cx="234863" cy="151288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4240660" y="3481406"/>
              <a:ext cx="56460" cy="113328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3623197" y="2875820"/>
              <a:ext cx="116160" cy="57252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4191423" y="3335613"/>
              <a:ext cx="73593" cy="110881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-1914609" y="1987070"/>
              <a:ext cx="215475" cy="415737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-1742565" y="2580202"/>
              <a:ext cx="87750" cy="103778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-1796962" y="2440191"/>
              <a:ext cx="68794" cy="109321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-1778629" y="1845187"/>
              <a:ext cx="77552" cy="108361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-1647209" y="1518015"/>
              <a:ext cx="213963" cy="213963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-1709860" y="1717486"/>
              <a:ext cx="87126" cy="100059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-1658918" y="2705552"/>
              <a:ext cx="222626" cy="225985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-828907" y="4537210"/>
              <a:ext cx="309464" cy="3151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-368419" y="4909037"/>
              <a:ext cx="125566" cy="57924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-918433" y="4248190"/>
              <a:ext cx="53629" cy="112105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-887767" y="4396863"/>
              <a:ext cx="71865" cy="110137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-977892" y="4039386"/>
              <a:ext cx="151288" cy="171156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-509462" y="4852241"/>
              <a:ext cx="126022" cy="70401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-209260" y="4890537"/>
              <a:ext cx="227713" cy="151288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1331051" y="1643317"/>
              <a:ext cx="230784" cy="230784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2385439" y="588929"/>
              <a:ext cx="230760" cy="230784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2963071" y="588929"/>
              <a:ext cx="230760" cy="230784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-493481" y="4066884"/>
              <a:ext cx="453865" cy="58375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-398749" y="4164688"/>
              <a:ext cx="268960" cy="38224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-398749" y="4238040"/>
              <a:ext cx="268960" cy="38224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-398749" y="4311369"/>
              <a:ext cx="212428" cy="38248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3959391" y="2384451"/>
              <a:ext cx="385096" cy="427903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1338705" y="153948"/>
              <a:ext cx="504279" cy="431958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1483875" y="232891"/>
              <a:ext cx="97804" cy="226177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-1092516" y="2430305"/>
              <a:ext cx="165062" cy="166573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-488898" y="1446198"/>
              <a:ext cx="145194" cy="145194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3936452" y="266508"/>
              <a:ext cx="143682" cy="145194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-1092516" y="2699241"/>
              <a:ext cx="165062" cy="166573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169693" y="1435496"/>
              <a:ext cx="165062" cy="166597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849711" y="1453829"/>
              <a:ext cx="1453233" cy="129933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-848007" y="158003"/>
              <a:ext cx="2017116" cy="59140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3445946" y="532397"/>
              <a:ext cx="809903" cy="1066626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-1256018" y="481959"/>
              <a:ext cx="129909" cy="302217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-432366" y="3597758"/>
              <a:ext cx="129909" cy="302577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-1074160" y="481959"/>
              <a:ext cx="128373" cy="302217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-432366" y="1941311"/>
              <a:ext cx="129909" cy="1601450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209091" y="4536010"/>
              <a:ext cx="1005510" cy="152824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168637" y="4665895"/>
              <a:ext cx="1180770" cy="378017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-1356869" y="2564773"/>
              <a:ext cx="189513" cy="161270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-1317134" y="1615819"/>
              <a:ext cx="594452" cy="129909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3688919" y="3380771"/>
              <a:ext cx="169645" cy="437069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3875336" y="3379235"/>
              <a:ext cx="171180" cy="43860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3779068" y="3467873"/>
              <a:ext cx="177275" cy="111577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3867706" y="3617626"/>
              <a:ext cx="24" cy="2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3650719" y="3330334"/>
              <a:ext cx="429415" cy="38224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3650719" y="3830030"/>
              <a:ext cx="429415" cy="38224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3772950" y="1883243"/>
              <a:ext cx="117647" cy="169645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3905906" y="1883243"/>
              <a:ext cx="132956" cy="169645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4069408" y="1883243"/>
              <a:ext cx="116160" cy="169645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-522515" y="481959"/>
              <a:ext cx="88638" cy="17118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-415569" y="478912"/>
              <a:ext cx="142146" cy="175763"/>
            </a:xfrm>
            <a:custGeom>
              <a:avLst/>
              <a:gdLst/>
              <a:ahLst/>
              <a:cxnLst/>
              <a:rect l="l" t="t" r="r" b="b"/>
              <a:pathLst>
                <a:path w="5924" h="7325" extrusionOk="0">
                  <a:moveTo>
                    <a:pt x="2867" y="1"/>
                  </a:moveTo>
                  <a:cubicBezTo>
                    <a:pt x="1593" y="1"/>
                    <a:pt x="256" y="637"/>
                    <a:pt x="256" y="2102"/>
                  </a:cubicBezTo>
                  <a:cubicBezTo>
                    <a:pt x="256" y="4713"/>
                    <a:pt x="4331" y="3822"/>
                    <a:pt x="4331" y="5223"/>
                  </a:cubicBezTo>
                  <a:cubicBezTo>
                    <a:pt x="4331" y="5860"/>
                    <a:pt x="3504" y="6051"/>
                    <a:pt x="3058" y="6051"/>
                  </a:cubicBezTo>
                  <a:cubicBezTo>
                    <a:pt x="3019" y="6054"/>
                    <a:pt x="2980" y="6055"/>
                    <a:pt x="2942" y="6055"/>
                  </a:cubicBezTo>
                  <a:cubicBezTo>
                    <a:pt x="2230" y="6055"/>
                    <a:pt x="1654" y="5505"/>
                    <a:pt x="1593" y="4841"/>
                  </a:cubicBezTo>
                  <a:lnTo>
                    <a:pt x="1" y="4841"/>
                  </a:lnTo>
                  <a:cubicBezTo>
                    <a:pt x="1" y="6496"/>
                    <a:pt x="1466" y="7324"/>
                    <a:pt x="2994" y="7324"/>
                  </a:cubicBezTo>
                  <a:cubicBezTo>
                    <a:pt x="4586" y="7324"/>
                    <a:pt x="5924" y="6687"/>
                    <a:pt x="5924" y="5032"/>
                  </a:cubicBezTo>
                  <a:cubicBezTo>
                    <a:pt x="5924" y="2357"/>
                    <a:pt x="1848" y="3249"/>
                    <a:pt x="1848" y="1975"/>
                  </a:cubicBezTo>
                  <a:cubicBezTo>
                    <a:pt x="1848" y="1465"/>
                    <a:pt x="2485" y="1274"/>
                    <a:pt x="2867" y="1274"/>
                  </a:cubicBezTo>
                  <a:cubicBezTo>
                    <a:pt x="3695" y="1274"/>
                    <a:pt x="4077" y="1529"/>
                    <a:pt x="4204" y="2230"/>
                  </a:cubicBezTo>
                  <a:lnTo>
                    <a:pt x="5669" y="2230"/>
                  </a:lnTo>
                  <a:cubicBezTo>
                    <a:pt x="5605" y="637"/>
                    <a:pt x="4331" y="1"/>
                    <a:pt x="2867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-1214747" y="1001523"/>
              <a:ext cx="131445" cy="169645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-1066530" y="1001523"/>
              <a:ext cx="134492" cy="169645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-930526" y="1001523"/>
              <a:ext cx="224665" cy="169645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-689088" y="1001523"/>
              <a:ext cx="97828" cy="169645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12309" y="4484061"/>
              <a:ext cx="155896" cy="203262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192632" y="4384722"/>
              <a:ext cx="198679" cy="365252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3801989" y="4086729"/>
              <a:ext cx="230760" cy="230784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43F010-B7C5-43EC-8F02-D21C1C76A419}"/>
              </a:ext>
            </a:extLst>
          </p:cNvPr>
          <p:cNvCxnSpPr/>
          <p:nvPr/>
        </p:nvCxnSpPr>
        <p:spPr>
          <a:xfrm flipV="1">
            <a:off x="4937717" y="3107104"/>
            <a:ext cx="3498271" cy="866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文字方塊 213">
            <a:extLst>
              <a:ext uri="{FF2B5EF4-FFF2-40B4-BE49-F238E27FC236}">
                <a16:creationId xmlns:a16="http://schemas.microsoft.com/office/drawing/2014/main" id="{756469A0-35A9-4777-B4F1-ACBDC3DE7CA5}"/>
              </a:ext>
            </a:extLst>
          </p:cNvPr>
          <p:cNvSpPr txBox="1"/>
          <p:nvPr/>
        </p:nvSpPr>
        <p:spPr>
          <a:xfrm>
            <a:off x="4937717" y="1834973"/>
            <a:ext cx="19468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機器學習概論第三組</a:t>
            </a:r>
            <a:r>
              <a:rPr lang="zh-TW" altLang="es" sz="14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br>
              <a:rPr lang="zh-TW" altLang="e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73D4C712-1AEA-4E76-BA06-A7415381570B}"/>
              </a:ext>
            </a:extLst>
          </p:cNvPr>
          <p:cNvGrpSpPr/>
          <p:nvPr/>
        </p:nvGrpSpPr>
        <p:grpSpPr>
          <a:xfrm>
            <a:off x="313272" y="298256"/>
            <a:ext cx="1571483" cy="1110346"/>
            <a:chOff x="369716" y="139760"/>
            <a:chExt cx="1909189" cy="1352801"/>
          </a:xfrm>
        </p:grpSpPr>
        <p:sp>
          <p:nvSpPr>
            <p:cNvPr id="10" name="Google Shape;266;p24">
              <a:extLst>
                <a:ext uri="{FF2B5EF4-FFF2-40B4-BE49-F238E27FC236}">
                  <a16:creationId xmlns:a16="http://schemas.microsoft.com/office/drawing/2014/main" id="{62FA749A-C956-4DB2-AA1B-E450C26EB9B6}"/>
                </a:ext>
              </a:extLst>
            </p:cNvPr>
            <p:cNvSpPr/>
            <p:nvPr/>
          </p:nvSpPr>
          <p:spPr>
            <a:xfrm>
              <a:off x="971347" y="541409"/>
              <a:ext cx="661234" cy="928909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7;p24">
              <a:extLst>
                <a:ext uri="{FF2B5EF4-FFF2-40B4-BE49-F238E27FC236}">
                  <a16:creationId xmlns:a16="http://schemas.microsoft.com/office/drawing/2014/main" id="{5A5990A1-4AA1-4BD6-AF5B-3A054D8DAF24}"/>
                </a:ext>
              </a:extLst>
            </p:cNvPr>
            <p:cNvSpPr/>
            <p:nvPr/>
          </p:nvSpPr>
          <p:spPr>
            <a:xfrm>
              <a:off x="369716" y="139760"/>
              <a:ext cx="1909189" cy="1352801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8;p24">
              <a:extLst>
                <a:ext uri="{FF2B5EF4-FFF2-40B4-BE49-F238E27FC236}">
                  <a16:creationId xmlns:a16="http://schemas.microsoft.com/office/drawing/2014/main" id="{792A1531-F8A6-4BF3-91F1-A461352C2351}"/>
                </a:ext>
              </a:extLst>
            </p:cNvPr>
            <p:cNvSpPr/>
            <p:nvPr/>
          </p:nvSpPr>
          <p:spPr>
            <a:xfrm>
              <a:off x="982809" y="1159534"/>
              <a:ext cx="192531" cy="310784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9;p24">
              <a:extLst>
                <a:ext uri="{FF2B5EF4-FFF2-40B4-BE49-F238E27FC236}">
                  <a16:creationId xmlns:a16="http://schemas.microsoft.com/office/drawing/2014/main" id="{2E906BD7-6547-4D32-8254-9A7CBAF040B4}"/>
                </a:ext>
              </a:extLst>
            </p:cNvPr>
            <p:cNvSpPr/>
            <p:nvPr/>
          </p:nvSpPr>
          <p:spPr>
            <a:xfrm>
              <a:off x="1402237" y="1225800"/>
              <a:ext cx="216588" cy="242231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62;p24">
            <a:extLst>
              <a:ext uri="{FF2B5EF4-FFF2-40B4-BE49-F238E27FC236}">
                <a16:creationId xmlns:a16="http://schemas.microsoft.com/office/drawing/2014/main" id="{76239A25-892C-4220-9DDF-AF2533B3C8D3}"/>
              </a:ext>
            </a:extLst>
          </p:cNvPr>
          <p:cNvSpPr txBox="1">
            <a:spLocks/>
          </p:cNvSpPr>
          <p:nvPr/>
        </p:nvSpPr>
        <p:spPr>
          <a:xfrm>
            <a:off x="1923388" y="516033"/>
            <a:ext cx="3056223" cy="8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zh-CN" altLang="en-US" sz="36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相關係數</a:t>
            </a:r>
          </a:p>
        </p:txBody>
      </p:sp>
      <p:cxnSp>
        <p:nvCxnSpPr>
          <p:cNvPr id="24" name="Google Shape;264;p24">
            <a:extLst>
              <a:ext uri="{FF2B5EF4-FFF2-40B4-BE49-F238E27FC236}">
                <a16:creationId xmlns:a16="http://schemas.microsoft.com/office/drawing/2014/main" id="{A920E7C8-15F1-4948-8893-6EB68AD5094E}"/>
              </a:ext>
            </a:extLst>
          </p:cNvPr>
          <p:cNvCxnSpPr/>
          <p:nvPr/>
        </p:nvCxnSpPr>
        <p:spPr>
          <a:xfrm flipV="1">
            <a:off x="1886673" y="1295751"/>
            <a:ext cx="3295148" cy="2695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圖片 10">
            <a:extLst>
              <a:ext uri="{FF2B5EF4-FFF2-40B4-BE49-F238E27FC236}">
                <a16:creationId xmlns:a16="http://schemas.microsoft.com/office/drawing/2014/main" id="{5A01132C-E7AB-4E57-B43B-25ADBF2D0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109" y="250166"/>
            <a:ext cx="2303805" cy="477256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A431755-9871-4CA0-9681-5A71C5767D28}"/>
              </a:ext>
            </a:extLst>
          </p:cNvPr>
          <p:cNvSpPr txBox="1"/>
          <p:nvPr/>
        </p:nvSpPr>
        <p:spPr>
          <a:xfrm>
            <a:off x="572533" y="1686593"/>
            <a:ext cx="6592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zh-TW" sz="1800" dirty="0">
              <a:solidFill>
                <a:schemeClr val="bg1"/>
              </a:solidFill>
              <a:latin typeface="Abadi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265A8B9-2AB9-46B0-9624-695068F1F4F4}"/>
              </a:ext>
            </a:extLst>
          </p:cNvPr>
          <p:cNvSpPr txBox="1"/>
          <p:nvPr/>
        </p:nvSpPr>
        <p:spPr>
          <a:xfrm>
            <a:off x="903616" y="2300019"/>
            <a:ext cx="3735237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solidFill>
                  <a:srgbClr val="9CDCFE"/>
                </a:solidFill>
                <a:latin typeface="Consolas"/>
              </a:rPr>
              <a:t>df_data</a:t>
            </a:r>
            <a:r>
              <a:rPr lang="en-US" altLang="zh-TW">
                <a:solidFill>
                  <a:srgbClr val="D4D4D4"/>
                </a:solidFill>
                <a:latin typeface="Consolas"/>
              </a:rPr>
              <a:t> = </a:t>
            </a:r>
            <a:r>
              <a:rPr lang="en-US" altLang="zh-TW">
                <a:solidFill>
                  <a:srgbClr val="4EC9B0"/>
                </a:solidFill>
                <a:latin typeface="Consolas"/>
              </a:rPr>
              <a:t>pd</a:t>
            </a:r>
            <a:r>
              <a:rPr lang="en-US" altLang="zh-TW">
                <a:solidFill>
                  <a:srgbClr val="D4D4D4"/>
                </a:solidFill>
                <a:latin typeface="Consolas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/>
              </a:rPr>
              <a:t>read_csv</a:t>
            </a:r>
            <a:r>
              <a:rPr lang="en-US" altLang="zh-TW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zh-TW">
                <a:solidFill>
                  <a:srgbClr val="CE9178"/>
                </a:solidFill>
                <a:latin typeface="Consolas"/>
              </a:rPr>
              <a:t>"Price.csv"</a:t>
            </a:r>
            <a:r>
              <a:rPr lang="en-US" altLang="zh-TW">
                <a:solidFill>
                  <a:srgbClr val="D4D4D4"/>
                </a:solidFill>
                <a:latin typeface="Consolas"/>
              </a:rPr>
              <a:t>)</a:t>
            </a:r>
          </a:p>
          <a:p>
            <a:r>
              <a:rPr lang="en-US" altLang="zh-TW">
                <a:solidFill>
                  <a:srgbClr val="6A9955"/>
                </a:solidFill>
                <a:latin typeface="Consolas"/>
              </a:rPr>
              <a:t>#</a:t>
            </a:r>
            <a:r>
              <a:rPr lang="zh-TW" altLang="en-US">
                <a:solidFill>
                  <a:srgbClr val="6A9955"/>
                </a:solidFill>
                <a:latin typeface="Consolas"/>
              </a:rPr>
              <a:t>相關係數</a:t>
            </a:r>
            <a:endParaRPr lang="en-US" altLang="zh-TW">
              <a:solidFill>
                <a:srgbClr val="6A9955"/>
              </a:solidFill>
              <a:latin typeface="Consolas"/>
            </a:endParaRPr>
          </a:p>
          <a:p>
            <a:r>
              <a:rPr lang="en-US" altLang="zh-TW">
                <a:solidFill>
                  <a:srgbClr val="9CDCFE"/>
                </a:solidFill>
                <a:latin typeface="Consolas"/>
              </a:rPr>
              <a:t>corr</a:t>
            </a:r>
            <a:r>
              <a:rPr lang="en-US" altLang="zh-TW">
                <a:solidFill>
                  <a:srgbClr val="D4D4D4"/>
                </a:solidFill>
                <a:latin typeface="Consolas"/>
              </a:rPr>
              <a:t> = </a:t>
            </a:r>
            <a:r>
              <a:rPr lang="en-US" altLang="zh-TW">
                <a:solidFill>
                  <a:srgbClr val="9CDCFE"/>
                </a:solidFill>
                <a:latin typeface="Consolas"/>
              </a:rPr>
              <a:t>df_data</a:t>
            </a:r>
            <a:r>
              <a:rPr lang="en-US" altLang="zh-TW">
                <a:solidFill>
                  <a:srgbClr val="D4D4D4"/>
                </a:solidFill>
                <a:latin typeface="Consolas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/>
              </a:rPr>
              <a:t>corr</a:t>
            </a:r>
            <a:r>
              <a:rPr lang="en-US" altLang="zh-TW">
                <a:solidFill>
                  <a:srgbClr val="D4D4D4"/>
                </a:solidFill>
                <a:latin typeface="Consolas"/>
              </a:rPr>
              <a:t>()[</a:t>
            </a:r>
            <a:r>
              <a:rPr lang="en-US" altLang="zh-TW">
                <a:solidFill>
                  <a:srgbClr val="CE9178"/>
                </a:solidFill>
                <a:latin typeface="Consolas"/>
              </a:rPr>
              <a:t>"SalePrice"</a:t>
            </a:r>
            <a:r>
              <a:rPr lang="en-US" altLang="zh-TW">
                <a:solidFill>
                  <a:srgbClr val="D4D4D4"/>
                </a:solidFill>
                <a:latin typeface="Consolas"/>
              </a:rPr>
              <a:t>]</a:t>
            </a:r>
          </a:p>
          <a:p>
            <a:r>
              <a:rPr lang="en-US" altLang="zh-TW">
                <a:solidFill>
                  <a:srgbClr val="9CDCFE"/>
                </a:solidFill>
                <a:latin typeface="Consolas"/>
              </a:rPr>
              <a:t>corr</a:t>
            </a:r>
            <a:r>
              <a:rPr lang="en-US" altLang="zh-TW">
                <a:solidFill>
                  <a:srgbClr val="D4D4D4"/>
                </a:solidFill>
                <a:latin typeface="Consolas"/>
              </a:rPr>
              <a:t>[</a:t>
            </a:r>
            <a:r>
              <a:rPr lang="en-US" altLang="zh-TW">
                <a:solidFill>
                  <a:srgbClr val="4EC9B0"/>
                </a:solidFill>
                <a:latin typeface="Consolas"/>
              </a:rPr>
              <a:t>np</a:t>
            </a:r>
            <a:r>
              <a:rPr lang="en-US" altLang="zh-TW">
                <a:solidFill>
                  <a:srgbClr val="D4D4D4"/>
                </a:solidFill>
                <a:latin typeface="Consolas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/>
              </a:rPr>
              <a:t>argsort</a:t>
            </a:r>
            <a:r>
              <a:rPr lang="en-US" altLang="zh-TW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/>
              </a:rPr>
              <a:t>corr</a:t>
            </a:r>
            <a:r>
              <a:rPr lang="en-US" altLang="zh-TW">
                <a:solidFill>
                  <a:srgbClr val="D4D4D4"/>
                </a:solidFill>
                <a:latin typeface="Consolas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Consolas"/>
              </a:rPr>
              <a:t>axis</a:t>
            </a:r>
            <a:r>
              <a:rPr lang="en-US" altLang="zh-TW">
                <a:solidFill>
                  <a:srgbClr val="D4D4D4"/>
                </a:solidFill>
                <a:latin typeface="Consolas"/>
              </a:rPr>
              <a:t>=</a:t>
            </a:r>
            <a:r>
              <a:rPr lang="en-US" altLang="zh-TW">
                <a:solidFill>
                  <a:srgbClr val="B5CEA8"/>
                </a:solidFill>
                <a:latin typeface="Consolas"/>
              </a:rPr>
              <a:t>0</a:t>
            </a:r>
            <a:r>
              <a:rPr lang="en-US" altLang="zh-TW">
                <a:solidFill>
                  <a:srgbClr val="D4D4D4"/>
                </a:solidFill>
                <a:latin typeface="Consolas"/>
              </a:rPr>
              <a:t>)[::-</a:t>
            </a:r>
            <a:r>
              <a:rPr lang="en-US" altLang="zh-TW">
                <a:solidFill>
                  <a:srgbClr val="B5CEA8"/>
                </a:solidFill>
                <a:latin typeface="Consolas"/>
              </a:rPr>
              <a:t>1</a:t>
            </a:r>
            <a:r>
              <a:rPr lang="en-US" altLang="zh-TW">
                <a:solidFill>
                  <a:srgbClr val="D4D4D4"/>
                </a:solidFill>
                <a:latin typeface="Consolas"/>
              </a:rPr>
              <a:t>]]</a:t>
            </a:r>
          </a:p>
          <a:p>
            <a:endParaRPr lang="en-US" altLang="zh-TW">
              <a:solidFill>
                <a:srgbClr val="D4D4D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0767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73D4C712-1AEA-4E76-BA06-A7415381570B}"/>
              </a:ext>
            </a:extLst>
          </p:cNvPr>
          <p:cNvGrpSpPr/>
          <p:nvPr/>
        </p:nvGrpSpPr>
        <p:grpSpPr>
          <a:xfrm>
            <a:off x="313272" y="298256"/>
            <a:ext cx="1571483" cy="1110346"/>
            <a:chOff x="369716" y="139760"/>
            <a:chExt cx="1909189" cy="1352801"/>
          </a:xfrm>
        </p:grpSpPr>
        <p:sp>
          <p:nvSpPr>
            <p:cNvPr id="10" name="Google Shape;266;p24">
              <a:extLst>
                <a:ext uri="{FF2B5EF4-FFF2-40B4-BE49-F238E27FC236}">
                  <a16:creationId xmlns:a16="http://schemas.microsoft.com/office/drawing/2014/main" id="{62FA749A-C956-4DB2-AA1B-E450C26EB9B6}"/>
                </a:ext>
              </a:extLst>
            </p:cNvPr>
            <p:cNvSpPr/>
            <p:nvPr/>
          </p:nvSpPr>
          <p:spPr>
            <a:xfrm>
              <a:off x="971347" y="541409"/>
              <a:ext cx="661234" cy="928909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7;p24">
              <a:extLst>
                <a:ext uri="{FF2B5EF4-FFF2-40B4-BE49-F238E27FC236}">
                  <a16:creationId xmlns:a16="http://schemas.microsoft.com/office/drawing/2014/main" id="{5A5990A1-4AA1-4BD6-AF5B-3A054D8DAF24}"/>
                </a:ext>
              </a:extLst>
            </p:cNvPr>
            <p:cNvSpPr/>
            <p:nvPr/>
          </p:nvSpPr>
          <p:spPr>
            <a:xfrm>
              <a:off x="369716" y="139760"/>
              <a:ext cx="1909189" cy="1352801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8;p24">
              <a:extLst>
                <a:ext uri="{FF2B5EF4-FFF2-40B4-BE49-F238E27FC236}">
                  <a16:creationId xmlns:a16="http://schemas.microsoft.com/office/drawing/2014/main" id="{792A1531-F8A6-4BF3-91F1-A461352C2351}"/>
                </a:ext>
              </a:extLst>
            </p:cNvPr>
            <p:cNvSpPr/>
            <p:nvPr/>
          </p:nvSpPr>
          <p:spPr>
            <a:xfrm>
              <a:off x="982809" y="1159534"/>
              <a:ext cx="192531" cy="310784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9;p24">
              <a:extLst>
                <a:ext uri="{FF2B5EF4-FFF2-40B4-BE49-F238E27FC236}">
                  <a16:creationId xmlns:a16="http://schemas.microsoft.com/office/drawing/2014/main" id="{2E906BD7-6547-4D32-8254-9A7CBAF040B4}"/>
                </a:ext>
              </a:extLst>
            </p:cNvPr>
            <p:cNvSpPr/>
            <p:nvPr/>
          </p:nvSpPr>
          <p:spPr>
            <a:xfrm>
              <a:off x="1402237" y="1225800"/>
              <a:ext cx="216588" cy="242231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62;p24">
            <a:extLst>
              <a:ext uri="{FF2B5EF4-FFF2-40B4-BE49-F238E27FC236}">
                <a16:creationId xmlns:a16="http://schemas.microsoft.com/office/drawing/2014/main" id="{76239A25-892C-4220-9DDF-AF2533B3C8D3}"/>
              </a:ext>
            </a:extLst>
          </p:cNvPr>
          <p:cNvSpPr txBox="1">
            <a:spLocks/>
          </p:cNvSpPr>
          <p:nvPr/>
        </p:nvSpPr>
        <p:spPr>
          <a:xfrm>
            <a:off x="1923388" y="516033"/>
            <a:ext cx="3056223" cy="8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zh-CN" altLang="en-US" sz="36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熱力圖</a:t>
            </a:r>
          </a:p>
        </p:txBody>
      </p:sp>
      <p:cxnSp>
        <p:nvCxnSpPr>
          <p:cNvPr id="24" name="Google Shape;264;p24">
            <a:extLst>
              <a:ext uri="{FF2B5EF4-FFF2-40B4-BE49-F238E27FC236}">
                <a16:creationId xmlns:a16="http://schemas.microsoft.com/office/drawing/2014/main" id="{A920E7C8-15F1-4948-8893-6EB68AD5094E}"/>
              </a:ext>
            </a:extLst>
          </p:cNvPr>
          <p:cNvCxnSpPr/>
          <p:nvPr/>
        </p:nvCxnSpPr>
        <p:spPr>
          <a:xfrm flipV="1">
            <a:off x="1886673" y="1295751"/>
            <a:ext cx="3295148" cy="2695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6C600AE2-7AC0-487E-AF47-FB174D78E569}"/>
              </a:ext>
            </a:extLst>
          </p:cNvPr>
          <p:cNvSpPr txBox="1"/>
          <p:nvPr/>
        </p:nvSpPr>
        <p:spPr>
          <a:xfrm>
            <a:off x="2213753" y="1987283"/>
            <a:ext cx="4716492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>
                <a:solidFill>
                  <a:srgbClr val="9CDCFE"/>
                </a:solidFill>
                <a:latin typeface="Consolas"/>
              </a:rPr>
              <a:t>data2</a:t>
            </a:r>
            <a:r>
              <a:rPr lang="en-US" altLang="zh-TW" dirty="0">
                <a:solidFill>
                  <a:srgbClr val="D4D4D4"/>
                </a:solidFill>
                <a:latin typeface="Consolas"/>
              </a:rPr>
              <a:t>.</a:t>
            </a:r>
            <a:r>
              <a:rPr lang="en-US" altLang="zh-TW" dirty="0">
                <a:solidFill>
                  <a:srgbClr val="DCDCAA"/>
                </a:solidFill>
                <a:latin typeface="Consolas"/>
              </a:rPr>
              <a:t>corr</a:t>
            </a:r>
            <a:r>
              <a:rPr lang="en-US" altLang="zh-TW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/>
              </a:rPr>
              <a:t>method</a:t>
            </a:r>
            <a:r>
              <a:rPr lang="en-US" altLang="zh-TW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altLang="zh-TW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altLang="zh-TW" dirty="0" err="1">
                <a:solidFill>
                  <a:srgbClr val="CE9178"/>
                </a:solidFill>
                <a:latin typeface="Consolas"/>
              </a:rPr>
              <a:t>pearson</a:t>
            </a:r>
            <a:r>
              <a:rPr lang="en-US" altLang="zh-TW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altLang="zh-TW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r>
              <a:rPr lang="en-US" altLang="zh-TW" dirty="0">
                <a:solidFill>
                  <a:srgbClr val="9CDCFE"/>
                </a:solidFill>
                <a:latin typeface="Consolas"/>
              </a:rPr>
              <a:t>data2</a:t>
            </a:r>
            <a:r>
              <a:rPr lang="en-US" altLang="zh-TW" dirty="0">
                <a:solidFill>
                  <a:srgbClr val="D4D4D4"/>
                </a:solidFill>
                <a:latin typeface="Consolas"/>
              </a:rPr>
              <a:t>.</a:t>
            </a:r>
            <a:r>
              <a:rPr lang="en-US" altLang="zh-TW" dirty="0">
                <a:solidFill>
                  <a:srgbClr val="DCDCAA"/>
                </a:solidFill>
                <a:latin typeface="Consolas"/>
              </a:rPr>
              <a:t>head</a:t>
            </a:r>
            <a:r>
              <a:rPr lang="en-US" altLang="zh-TW" dirty="0">
                <a:solidFill>
                  <a:srgbClr val="D4D4D4"/>
                </a:solidFill>
                <a:latin typeface="Consolas"/>
              </a:rPr>
              <a:t>()</a:t>
            </a:r>
          </a:p>
          <a:p>
            <a:r>
              <a:rPr lang="en-US" altLang="zh-TW" dirty="0" err="1">
                <a:solidFill>
                  <a:srgbClr val="4EC9B0"/>
                </a:solidFill>
                <a:latin typeface="Consolas"/>
              </a:rPr>
              <a:t>plt</a:t>
            </a:r>
            <a:r>
              <a:rPr lang="en-US" altLang="zh-TW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/>
              </a:rPr>
              <a:t>figure</a:t>
            </a:r>
            <a:r>
              <a:rPr lang="en-US" altLang="zh-TW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/>
              </a:rPr>
              <a:t>figsize</a:t>
            </a:r>
            <a:r>
              <a:rPr lang="en-US" altLang="zh-TW" dirty="0">
                <a:solidFill>
                  <a:srgbClr val="D4D4D4"/>
                </a:solidFill>
                <a:latin typeface="Consolas"/>
              </a:rPr>
              <a:t>= (</a:t>
            </a:r>
            <a:r>
              <a:rPr lang="en-US" altLang="zh-TW" dirty="0">
                <a:solidFill>
                  <a:srgbClr val="B5CEA8"/>
                </a:solidFill>
                <a:latin typeface="Consolas"/>
              </a:rPr>
              <a:t>13</a:t>
            </a:r>
            <a:r>
              <a:rPr lang="en-US" altLang="zh-TW" dirty="0">
                <a:solidFill>
                  <a:srgbClr val="D4D4D4"/>
                </a:solidFill>
                <a:latin typeface="Consolas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/>
              </a:rPr>
              <a:t>13</a:t>
            </a:r>
            <a:r>
              <a:rPr lang="en-US" altLang="zh-TW" dirty="0">
                <a:solidFill>
                  <a:srgbClr val="D4D4D4"/>
                </a:solidFill>
                <a:latin typeface="Consolas"/>
              </a:rPr>
              <a:t>)) </a:t>
            </a:r>
            <a:r>
              <a:rPr lang="en-US" altLang="zh-TW" dirty="0">
                <a:solidFill>
                  <a:srgbClr val="6A9955"/>
                </a:solidFill>
                <a:latin typeface="Consolas"/>
              </a:rPr>
              <a:t># </a:t>
            </a:r>
            <a:r>
              <a:rPr lang="zh-TW" altLang="en-US">
                <a:solidFill>
                  <a:srgbClr val="6A9955"/>
                </a:solidFill>
                <a:latin typeface="Consolas"/>
              </a:rPr>
              <a:t>圖形大小</a:t>
            </a:r>
            <a:endParaRPr lang="en-US" altLang="zh-TW">
              <a:solidFill>
                <a:srgbClr val="6A9955"/>
              </a:solidFill>
              <a:latin typeface="Consolas"/>
            </a:endParaRPr>
          </a:p>
          <a:p>
            <a:r>
              <a:rPr lang="en-US" altLang="zh-TW" dirty="0" err="1">
                <a:solidFill>
                  <a:srgbClr val="4EC9B0"/>
                </a:solidFill>
                <a:latin typeface="Consolas"/>
              </a:rPr>
              <a:t>sns</a:t>
            </a:r>
            <a:r>
              <a:rPr lang="en-US" altLang="zh-TW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/>
              </a:rPr>
              <a:t>heatmap</a:t>
            </a:r>
            <a:r>
              <a:rPr lang="en-US" altLang="zh-TW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/>
              </a:rPr>
              <a:t>data</a:t>
            </a:r>
            <a:r>
              <a:rPr lang="en-US" altLang="zh-TW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/>
              </a:rPr>
              <a:t>corr</a:t>
            </a:r>
            <a:r>
              <a:rPr lang="en-US" altLang="zh-TW" dirty="0">
                <a:solidFill>
                  <a:srgbClr val="D4D4D4"/>
                </a:solidFill>
                <a:latin typeface="Consolas"/>
              </a:rPr>
              <a:t>(),</a:t>
            </a:r>
            <a:r>
              <a:rPr lang="en-US" altLang="zh-TW" dirty="0" err="1">
                <a:solidFill>
                  <a:srgbClr val="9CDCFE"/>
                </a:solidFill>
                <a:latin typeface="Consolas"/>
              </a:rPr>
              <a:t>annot</a:t>
            </a:r>
            <a:r>
              <a:rPr lang="en-US" altLang="zh-TW" dirty="0">
                <a:solidFill>
                  <a:srgbClr val="D4D4D4"/>
                </a:solidFill>
                <a:latin typeface="Consolas"/>
              </a:rPr>
              <a:t> = </a:t>
            </a:r>
            <a:r>
              <a:rPr lang="en-US" altLang="zh-TW" dirty="0">
                <a:solidFill>
                  <a:srgbClr val="569CD6"/>
                </a:solidFill>
                <a:latin typeface="Consolas"/>
              </a:rPr>
              <a:t>True</a:t>
            </a:r>
            <a:r>
              <a:rPr lang="en-US" altLang="zh-TW" dirty="0">
                <a:solidFill>
                  <a:srgbClr val="D4D4D4"/>
                </a:solidFill>
                <a:latin typeface="Consolas"/>
              </a:rPr>
              <a:t>) </a:t>
            </a:r>
            <a:r>
              <a:rPr lang="en-US" altLang="zh-TW" dirty="0">
                <a:solidFill>
                  <a:srgbClr val="6A9955"/>
                </a:solidFill>
                <a:latin typeface="Consolas"/>
              </a:rPr>
              <a:t># </a:t>
            </a:r>
            <a:r>
              <a:rPr lang="zh-TW" altLang="en-US">
                <a:solidFill>
                  <a:srgbClr val="6A9955"/>
                </a:solidFill>
                <a:latin typeface="Consolas"/>
              </a:rPr>
              <a:t>塗顏色</a:t>
            </a:r>
            <a:endParaRPr lang="en-US" altLang="zh-TW">
              <a:solidFill>
                <a:srgbClr val="6A9955"/>
              </a:solidFill>
              <a:latin typeface="Consolas"/>
            </a:endParaRPr>
          </a:p>
          <a:p>
            <a:r>
              <a:rPr lang="en-US" altLang="zh-TW" dirty="0" err="1">
                <a:solidFill>
                  <a:srgbClr val="4EC9B0"/>
                </a:solidFill>
                <a:latin typeface="Consolas"/>
              </a:rPr>
              <a:t>plt</a:t>
            </a:r>
            <a:r>
              <a:rPr lang="en-US" altLang="zh-TW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/>
              </a:rPr>
              <a:t>show</a:t>
            </a:r>
            <a:r>
              <a:rPr lang="en-US" altLang="zh-TW" dirty="0">
                <a:solidFill>
                  <a:srgbClr val="D4D4D4"/>
                </a:solidFill>
                <a:latin typeface="Consolas"/>
              </a:rPr>
              <a:t>() </a:t>
            </a:r>
            <a:r>
              <a:rPr lang="en-US" altLang="zh-TW" dirty="0">
                <a:solidFill>
                  <a:srgbClr val="6A9955"/>
                </a:solidFill>
                <a:latin typeface="Consolas"/>
              </a:rPr>
              <a:t># </a:t>
            </a:r>
            <a:r>
              <a:rPr lang="zh-TW" altLang="en-US">
                <a:solidFill>
                  <a:srgbClr val="6A9955"/>
                </a:solidFill>
                <a:latin typeface="Consolas"/>
              </a:rPr>
              <a:t>顯示圖形</a:t>
            </a:r>
            <a:endParaRPr lang="en-US" altLang="zh-TW">
              <a:solidFill>
                <a:srgbClr val="6A9955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97223417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一張含有 文字, 差異 的圖片&#10;&#10;自動產生的描述">
            <a:extLst>
              <a:ext uri="{FF2B5EF4-FFF2-40B4-BE49-F238E27FC236}">
                <a16:creationId xmlns:a16="http://schemas.microsoft.com/office/drawing/2014/main" id="{CDA7B5F4-3214-418E-A5D1-77F42D8C0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539" y="70602"/>
            <a:ext cx="4845887" cy="4995413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C15E10EC-EA4D-47D4-8046-8588F8D3DE61}"/>
              </a:ext>
            </a:extLst>
          </p:cNvPr>
          <p:cNvSpPr/>
          <p:nvPr/>
        </p:nvSpPr>
        <p:spPr>
          <a:xfrm rot="16200000">
            <a:off x="4264683" y="2002771"/>
            <a:ext cx="614633" cy="4652871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F8402A8-CD75-4D80-9494-A3FD6F31D870}"/>
              </a:ext>
            </a:extLst>
          </p:cNvPr>
          <p:cNvSpPr/>
          <p:nvPr/>
        </p:nvSpPr>
        <p:spPr>
          <a:xfrm>
            <a:off x="2946798" y="2914650"/>
            <a:ext cx="451337" cy="474453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EE9019B-B999-4649-A604-ED557CEABA75}"/>
              </a:ext>
            </a:extLst>
          </p:cNvPr>
          <p:cNvSpPr/>
          <p:nvPr/>
        </p:nvSpPr>
        <p:spPr>
          <a:xfrm>
            <a:off x="3286125" y="1318022"/>
            <a:ext cx="451337" cy="474453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875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一張含有 文字, 差異 的圖片&#10;&#10;自動產生的描述">
            <a:extLst>
              <a:ext uri="{FF2B5EF4-FFF2-40B4-BE49-F238E27FC236}">
                <a16:creationId xmlns:a16="http://schemas.microsoft.com/office/drawing/2014/main" id="{CDA7B5F4-3214-418E-A5D1-77F42D8C0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29295"/>
            <a:ext cx="14481963" cy="14928822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71ED8DA-2377-48F5-BEFB-B9493A752D06}"/>
              </a:ext>
            </a:extLst>
          </p:cNvPr>
          <p:cNvSpPr txBox="1"/>
          <p:nvPr/>
        </p:nvSpPr>
        <p:spPr>
          <a:xfrm>
            <a:off x="3342217" y="4663645"/>
            <a:ext cx="2459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dirty="0">
                <a:solidFill>
                  <a:schemeClr val="bg1"/>
                </a:solidFill>
                <a:highlight>
                  <a:srgbClr val="800080"/>
                </a:highlight>
              </a:rPr>
              <a:t>EnclosedPorch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A2EF423-EAF7-46B0-BF3C-5A3A72411305}"/>
              </a:ext>
            </a:extLst>
          </p:cNvPr>
          <p:cNvCxnSpPr>
            <a:cxnSpLocks/>
          </p:cNvCxnSpPr>
          <p:nvPr/>
        </p:nvCxnSpPr>
        <p:spPr>
          <a:xfrm>
            <a:off x="1617133" y="2480733"/>
            <a:ext cx="215053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DF1C21AE-BFF1-4E22-B53D-CBF02C410547}"/>
              </a:ext>
            </a:extLst>
          </p:cNvPr>
          <p:cNvCxnSpPr>
            <a:cxnSpLocks/>
          </p:cNvCxnSpPr>
          <p:nvPr/>
        </p:nvCxnSpPr>
        <p:spPr>
          <a:xfrm flipV="1">
            <a:off x="4063999" y="2683933"/>
            <a:ext cx="0" cy="19797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302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一張含有 文字, 差異 的圖片&#10;&#10;自動產生的描述">
            <a:extLst>
              <a:ext uri="{FF2B5EF4-FFF2-40B4-BE49-F238E27FC236}">
                <a16:creationId xmlns:a16="http://schemas.microsoft.com/office/drawing/2014/main" id="{CDA7B5F4-3214-418E-A5D1-77F42D8C0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111556"/>
            <a:ext cx="14481963" cy="14928822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71ED8DA-2377-48F5-BEFB-B9493A752D06}"/>
              </a:ext>
            </a:extLst>
          </p:cNvPr>
          <p:cNvSpPr txBox="1"/>
          <p:nvPr/>
        </p:nvSpPr>
        <p:spPr>
          <a:xfrm>
            <a:off x="2251075" y="4629779"/>
            <a:ext cx="1644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 err="1">
                <a:solidFill>
                  <a:schemeClr val="bg1"/>
                </a:solidFill>
                <a:highlight>
                  <a:srgbClr val="800080"/>
                </a:highlight>
              </a:rPr>
              <a:t>TotalBsmtSF</a:t>
            </a:r>
            <a:endParaRPr lang="zh-TW" altLang="en-US" sz="1800" b="1" dirty="0">
              <a:solidFill>
                <a:schemeClr val="bg1"/>
              </a:solidFill>
              <a:highlight>
                <a:srgbClr val="800080"/>
              </a:highlight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A2EF423-EAF7-46B0-BF3C-5A3A72411305}"/>
              </a:ext>
            </a:extLst>
          </p:cNvPr>
          <p:cNvCxnSpPr>
            <a:cxnSpLocks/>
          </p:cNvCxnSpPr>
          <p:nvPr/>
        </p:nvCxnSpPr>
        <p:spPr>
          <a:xfrm>
            <a:off x="1634067" y="2108200"/>
            <a:ext cx="11091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DF1C21AE-BFF1-4E22-B53D-CBF02C410547}"/>
              </a:ext>
            </a:extLst>
          </p:cNvPr>
          <p:cNvCxnSpPr>
            <a:cxnSpLocks/>
          </p:cNvCxnSpPr>
          <p:nvPr/>
        </p:nvCxnSpPr>
        <p:spPr>
          <a:xfrm flipH="1" flipV="1">
            <a:off x="3064934" y="2209801"/>
            <a:ext cx="8465" cy="24199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36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一張含有 文字, 差異 的圖片&#10;&#10;自動產生的描述">
            <a:extLst>
              <a:ext uri="{FF2B5EF4-FFF2-40B4-BE49-F238E27FC236}">
                <a16:creationId xmlns:a16="http://schemas.microsoft.com/office/drawing/2014/main" id="{CDA7B5F4-3214-418E-A5D1-77F42D8C0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9576" y="-6583756"/>
            <a:ext cx="11376228" cy="11727256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CA0E166-BD6A-4B15-A564-5FCB158866F9}"/>
              </a:ext>
            </a:extLst>
          </p:cNvPr>
          <p:cNvSpPr/>
          <p:nvPr/>
        </p:nvSpPr>
        <p:spPr>
          <a:xfrm>
            <a:off x="288758" y="2974206"/>
            <a:ext cx="8566484" cy="981777"/>
          </a:xfrm>
          <a:prstGeom prst="rect">
            <a:avLst/>
          </a:prstGeom>
          <a:noFill/>
          <a:ln w="57150">
            <a:solidFill>
              <a:srgbClr val="00F5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86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E6C73CB6-1335-418E-9B63-532D175F071F}"/>
              </a:ext>
            </a:extLst>
          </p:cNvPr>
          <p:cNvGrpSpPr/>
          <p:nvPr/>
        </p:nvGrpSpPr>
        <p:grpSpPr>
          <a:xfrm>
            <a:off x="369716" y="135978"/>
            <a:ext cx="1571484" cy="1110347"/>
            <a:chOff x="369716" y="139760"/>
            <a:chExt cx="1909189" cy="1352801"/>
          </a:xfrm>
        </p:grpSpPr>
        <p:sp>
          <p:nvSpPr>
            <p:cNvPr id="40" name="Google Shape;266;p24">
              <a:extLst>
                <a:ext uri="{FF2B5EF4-FFF2-40B4-BE49-F238E27FC236}">
                  <a16:creationId xmlns:a16="http://schemas.microsoft.com/office/drawing/2014/main" id="{42E25045-DEBF-4E52-B7A7-EB0962D22DE4}"/>
                </a:ext>
              </a:extLst>
            </p:cNvPr>
            <p:cNvSpPr/>
            <p:nvPr/>
          </p:nvSpPr>
          <p:spPr>
            <a:xfrm>
              <a:off x="971347" y="541409"/>
              <a:ext cx="661234" cy="928909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7;p24">
              <a:extLst>
                <a:ext uri="{FF2B5EF4-FFF2-40B4-BE49-F238E27FC236}">
                  <a16:creationId xmlns:a16="http://schemas.microsoft.com/office/drawing/2014/main" id="{116793B2-7C9E-4FE0-A989-CEEE45C9F411}"/>
                </a:ext>
              </a:extLst>
            </p:cNvPr>
            <p:cNvSpPr/>
            <p:nvPr/>
          </p:nvSpPr>
          <p:spPr>
            <a:xfrm>
              <a:off x="369716" y="139760"/>
              <a:ext cx="1909189" cy="1352801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68;p24">
              <a:extLst>
                <a:ext uri="{FF2B5EF4-FFF2-40B4-BE49-F238E27FC236}">
                  <a16:creationId xmlns:a16="http://schemas.microsoft.com/office/drawing/2014/main" id="{5635C016-8B9C-4B89-BAE3-94A248B745FB}"/>
                </a:ext>
              </a:extLst>
            </p:cNvPr>
            <p:cNvSpPr/>
            <p:nvPr/>
          </p:nvSpPr>
          <p:spPr>
            <a:xfrm>
              <a:off x="982809" y="1159534"/>
              <a:ext cx="192531" cy="310784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69;p24">
              <a:extLst>
                <a:ext uri="{FF2B5EF4-FFF2-40B4-BE49-F238E27FC236}">
                  <a16:creationId xmlns:a16="http://schemas.microsoft.com/office/drawing/2014/main" id="{552BE5E5-5B15-41C1-AEDB-F71C3A17AEC6}"/>
                </a:ext>
              </a:extLst>
            </p:cNvPr>
            <p:cNvSpPr/>
            <p:nvPr/>
          </p:nvSpPr>
          <p:spPr>
            <a:xfrm>
              <a:off x="1402237" y="1225800"/>
              <a:ext cx="216588" cy="242231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" name="Google Shape;264;p24">
            <a:extLst>
              <a:ext uri="{FF2B5EF4-FFF2-40B4-BE49-F238E27FC236}">
                <a16:creationId xmlns:a16="http://schemas.microsoft.com/office/drawing/2014/main" id="{8C0AA1A1-8400-468A-84D9-3436D46CB953}"/>
              </a:ext>
            </a:extLst>
          </p:cNvPr>
          <p:cNvCxnSpPr/>
          <p:nvPr/>
        </p:nvCxnSpPr>
        <p:spPr>
          <a:xfrm>
            <a:off x="1780840" y="1139264"/>
            <a:ext cx="605020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262;p24">
            <a:extLst>
              <a:ext uri="{FF2B5EF4-FFF2-40B4-BE49-F238E27FC236}">
                <a16:creationId xmlns:a16="http://schemas.microsoft.com/office/drawing/2014/main" id="{4443674F-3A23-4C6C-B245-65C73FA5042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00824" y="329726"/>
            <a:ext cx="3056223" cy="8078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/>
            <a:r>
              <a:rPr lang="zh-CN" altLang="es" sz="36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調整後數據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AEACAAB-D1BC-4E8B-A577-FBB41F037F64}"/>
              </a:ext>
            </a:extLst>
          </p:cNvPr>
          <p:cNvSpPr txBox="1"/>
          <p:nvPr/>
        </p:nvSpPr>
        <p:spPr>
          <a:xfrm>
            <a:off x="469354" y="1579428"/>
            <a:ext cx="8094782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1800" dirty="0">
                <a:solidFill>
                  <a:schemeClr val="bg1"/>
                </a:solidFill>
                <a:latin typeface="Abadi"/>
              </a:rPr>
              <a:t>d</a:t>
            </a:r>
            <a:r>
              <a:rPr lang="en-US" altLang="zh-TW" sz="1800" dirty="0" err="1">
                <a:solidFill>
                  <a:schemeClr val="bg1"/>
                </a:solidFill>
                <a:latin typeface="Abadi"/>
              </a:rPr>
              <a:t>ata</a:t>
            </a:r>
            <a:r>
              <a:rPr lang="en-US" altLang="zh-TW" sz="1800" dirty="0">
                <a:solidFill>
                  <a:schemeClr val="bg1"/>
                </a:solidFill>
                <a:latin typeface="Abadi"/>
              </a:rPr>
              <a:t>=</a:t>
            </a:r>
            <a:r>
              <a:rPr lang="zh-TW" sz="1800" dirty="0">
                <a:solidFill>
                  <a:schemeClr val="bg1"/>
                </a:solidFill>
                <a:latin typeface="Abadi"/>
              </a:rPr>
              <a:t>df_data[[</a:t>
            </a:r>
            <a:r>
              <a:rPr lang="zh-TW" sz="1800" dirty="0">
                <a:solidFill>
                  <a:srgbClr val="FFC000"/>
                </a:solidFill>
                <a:latin typeface="Abadi"/>
              </a:rPr>
              <a:t>"GrLivArea"</a:t>
            </a:r>
            <a:r>
              <a:rPr lang="zh-TW" sz="1800" dirty="0">
                <a:solidFill>
                  <a:schemeClr val="bg1"/>
                </a:solidFill>
                <a:latin typeface="Abadi"/>
              </a:rPr>
              <a:t>,</a:t>
            </a:r>
            <a:r>
              <a:rPr lang="zh-TW" sz="1800" dirty="0">
                <a:solidFill>
                  <a:srgbClr val="FFC000"/>
                </a:solidFill>
                <a:latin typeface="Abadi"/>
              </a:rPr>
              <a:t>"TotalBsmtSF"</a:t>
            </a:r>
            <a:r>
              <a:rPr lang="zh-TW" sz="1800" dirty="0">
                <a:solidFill>
                  <a:schemeClr val="bg1"/>
                </a:solidFill>
                <a:latin typeface="Abadi"/>
              </a:rPr>
              <a:t>,</a:t>
            </a:r>
            <a:r>
              <a:rPr lang="zh-TW" sz="1800" dirty="0">
                <a:solidFill>
                  <a:srgbClr val="FFC000"/>
                </a:solidFill>
                <a:latin typeface="Abadi"/>
              </a:rPr>
              <a:t>"EnclosedPorch"</a:t>
            </a:r>
            <a:r>
              <a:rPr lang="zh-TW" sz="1800" dirty="0">
                <a:solidFill>
                  <a:schemeClr val="bg1"/>
                </a:solidFill>
                <a:latin typeface="Abadi"/>
              </a:rPr>
              <a:t>,</a:t>
            </a:r>
            <a:r>
              <a:rPr lang="zh-TW" sz="1800" dirty="0">
                <a:solidFill>
                  <a:srgbClr val="FFC000"/>
                </a:solidFill>
                <a:latin typeface="Abadi"/>
              </a:rPr>
              <a:t>"HouseStyle"</a:t>
            </a:r>
            <a:r>
              <a:rPr lang="zh-TW" sz="1800" dirty="0">
                <a:solidFill>
                  <a:schemeClr val="bg1"/>
                </a:solidFill>
                <a:latin typeface="Abadi"/>
              </a:rPr>
              <a:t>,</a:t>
            </a:r>
            <a:r>
              <a:rPr lang="zh-TW" sz="1800" dirty="0">
                <a:solidFill>
                  <a:srgbClr val="FFC000"/>
                </a:solidFill>
                <a:latin typeface="Abadi"/>
              </a:rPr>
              <a:t>"YearBuilt"</a:t>
            </a:r>
            <a:r>
              <a:rPr lang="zh-TW" sz="1800" dirty="0">
                <a:solidFill>
                  <a:schemeClr val="bg1"/>
                </a:solidFill>
                <a:latin typeface="Abadi"/>
              </a:rPr>
              <a:t>,</a:t>
            </a:r>
            <a:r>
              <a:rPr lang="zh-TW" sz="1800" dirty="0">
                <a:solidFill>
                  <a:srgbClr val="FFC000"/>
                </a:solidFill>
                <a:latin typeface="Abadi"/>
              </a:rPr>
              <a:t>"RoofStyle"</a:t>
            </a:r>
            <a:r>
              <a:rPr lang="zh-TW" sz="1800" dirty="0">
                <a:solidFill>
                  <a:schemeClr val="bg1"/>
                </a:solidFill>
                <a:latin typeface="Abadi"/>
              </a:rPr>
              <a:t>,</a:t>
            </a:r>
            <a:r>
              <a:rPr lang="zh-TW" sz="1800" dirty="0">
                <a:solidFill>
                  <a:srgbClr val="FFC000"/>
                </a:solidFill>
                <a:latin typeface="Abadi"/>
              </a:rPr>
              <a:t>"OverallQual"</a:t>
            </a:r>
            <a:r>
              <a:rPr lang="zh-TW" sz="1800" dirty="0">
                <a:solidFill>
                  <a:schemeClr val="bg1"/>
                </a:solidFill>
                <a:latin typeface="Abadi"/>
              </a:rPr>
              <a:t>,</a:t>
            </a:r>
            <a:r>
              <a:rPr lang="zh-TW" sz="1800" dirty="0">
                <a:solidFill>
                  <a:srgbClr val="FFC000"/>
                </a:solidFill>
                <a:latin typeface="Abadi"/>
              </a:rPr>
              <a:t>"GarageCars"</a:t>
            </a:r>
            <a:r>
              <a:rPr lang="zh-TW" sz="1800" dirty="0">
                <a:solidFill>
                  <a:schemeClr val="bg1"/>
                </a:solidFill>
                <a:latin typeface="Abadi"/>
              </a:rPr>
              <a:t>,</a:t>
            </a:r>
            <a:r>
              <a:rPr lang="zh-TW" sz="1800" dirty="0">
                <a:solidFill>
                  <a:srgbClr val="FFC000"/>
                </a:solidFill>
                <a:latin typeface="Abadi"/>
              </a:rPr>
              <a:t>"Id"</a:t>
            </a:r>
            <a:r>
              <a:rPr lang="zh-TW" sz="1800" dirty="0">
                <a:solidFill>
                  <a:schemeClr val="bg1"/>
                </a:solidFill>
                <a:latin typeface="Abadi"/>
              </a:rPr>
              <a:t>,</a:t>
            </a:r>
            <a:r>
              <a:rPr lang="zh-TW" sz="1800" dirty="0">
                <a:solidFill>
                  <a:srgbClr val="FFC000"/>
                </a:solidFill>
                <a:latin typeface="Abadi"/>
              </a:rPr>
              <a:t>"1stFlrSF"</a:t>
            </a:r>
            <a:r>
              <a:rPr lang="zh-TW" sz="1800" dirty="0">
                <a:solidFill>
                  <a:schemeClr val="bg1"/>
                </a:solidFill>
                <a:latin typeface="Abadi"/>
              </a:rPr>
              <a:t>,</a:t>
            </a:r>
            <a:endParaRPr lang="zh-TW" altLang="en-US" sz="1800" dirty="0">
              <a:solidFill>
                <a:schemeClr val="bg1"/>
              </a:solidFill>
              <a:latin typeface="Abadi"/>
            </a:endParaRPr>
          </a:p>
          <a:p>
            <a:r>
              <a:rPr lang="zh-TW" sz="1800" dirty="0">
                <a:solidFill>
                  <a:srgbClr val="FFC000"/>
                </a:solidFill>
                <a:latin typeface="Abadi"/>
              </a:rPr>
              <a:t>"FullBath"</a:t>
            </a:r>
            <a:r>
              <a:rPr lang="zh-TW" sz="1800" dirty="0">
                <a:solidFill>
                  <a:schemeClr val="bg1"/>
                </a:solidFill>
                <a:latin typeface="Abadi"/>
              </a:rPr>
              <a:t>,</a:t>
            </a:r>
            <a:r>
              <a:rPr lang="zh-TW" sz="1800" dirty="0">
                <a:solidFill>
                  <a:srgbClr val="FFC000"/>
                </a:solidFill>
                <a:latin typeface="Abadi"/>
              </a:rPr>
              <a:t>"LowQualFinSF"</a:t>
            </a:r>
            <a:r>
              <a:rPr lang="zh-TW" sz="1800" dirty="0">
                <a:solidFill>
                  <a:schemeClr val="bg1"/>
                </a:solidFill>
                <a:latin typeface="Abadi"/>
              </a:rPr>
              <a:t>,</a:t>
            </a:r>
            <a:r>
              <a:rPr lang="zh-TW" sz="1800" dirty="0">
                <a:solidFill>
                  <a:srgbClr val="FFC000"/>
                </a:solidFill>
                <a:latin typeface="Abadi"/>
              </a:rPr>
              <a:t>"SalePrice"</a:t>
            </a:r>
            <a:r>
              <a:rPr lang="zh-TW" sz="1800" dirty="0">
                <a:solidFill>
                  <a:schemeClr val="bg1"/>
                </a:solidFill>
                <a:latin typeface="Abadi"/>
              </a:rPr>
              <a:t>]]</a:t>
            </a:r>
          </a:p>
          <a:p>
            <a:r>
              <a:rPr lang="en-US" altLang="zh-TW" sz="1800" dirty="0">
                <a:solidFill>
                  <a:schemeClr val="bg1"/>
                </a:solidFill>
                <a:latin typeface="Abadi"/>
              </a:rPr>
              <a:t>d</a:t>
            </a:r>
            <a:r>
              <a:rPr lang="zh-TW" altLang="en-US" sz="1800" dirty="0">
                <a:solidFill>
                  <a:schemeClr val="bg1"/>
                </a:solidFill>
                <a:latin typeface="Abadi"/>
              </a:rPr>
              <a:t>ata</a:t>
            </a:r>
            <a:r>
              <a:rPr lang="en-US" altLang="zh-TW" sz="1800" dirty="0">
                <a:solidFill>
                  <a:schemeClr val="bg1"/>
                </a:solidFill>
                <a:latin typeface="Abadi"/>
              </a:rPr>
              <a:t>2=</a:t>
            </a:r>
            <a:r>
              <a:rPr lang="en-US" altLang="zh-TW" sz="1800" dirty="0" err="1">
                <a:solidFill>
                  <a:schemeClr val="bg1"/>
                </a:solidFill>
                <a:latin typeface="Abadi"/>
              </a:rPr>
              <a:t>data.drop</a:t>
            </a:r>
            <a:r>
              <a:rPr lang="en-US" altLang="zh-TW" sz="1800" dirty="0">
                <a:solidFill>
                  <a:schemeClr val="bg1"/>
                </a:solidFill>
                <a:latin typeface="Abadi"/>
              </a:rPr>
              <a:t>([</a:t>
            </a:r>
            <a:r>
              <a:rPr lang="en-US" altLang="zh-TW" sz="1800" dirty="0">
                <a:solidFill>
                  <a:srgbClr val="FFC000"/>
                </a:solidFill>
                <a:latin typeface="Abadi"/>
              </a:rPr>
              <a:t>"Id"</a:t>
            </a:r>
            <a:r>
              <a:rPr lang="en-US" altLang="zh-TW" sz="1800" dirty="0">
                <a:solidFill>
                  <a:schemeClr val="bg1"/>
                </a:solidFill>
                <a:latin typeface="Abadi"/>
              </a:rPr>
              <a:t>,</a:t>
            </a:r>
            <a:r>
              <a:rPr lang="en-US" altLang="zh-TW" sz="1800" dirty="0">
                <a:solidFill>
                  <a:srgbClr val="FFC000"/>
                </a:solidFill>
                <a:latin typeface="Abadi"/>
              </a:rPr>
              <a:t>"</a:t>
            </a:r>
            <a:r>
              <a:rPr lang="en-US" altLang="zh-TW" sz="1800" dirty="0" err="1">
                <a:solidFill>
                  <a:srgbClr val="FFC000"/>
                </a:solidFill>
                <a:latin typeface="Abadi"/>
              </a:rPr>
              <a:t>HouseStyle</a:t>
            </a:r>
            <a:r>
              <a:rPr lang="en-US" altLang="zh-TW" sz="1800" dirty="0">
                <a:solidFill>
                  <a:srgbClr val="FFC000"/>
                </a:solidFill>
                <a:latin typeface="Abadi"/>
              </a:rPr>
              <a:t>"</a:t>
            </a:r>
            <a:r>
              <a:rPr lang="en-US" altLang="zh-TW" sz="1800" dirty="0">
                <a:solidFill>
                  <a:schemeClr val="bg1"/>
                </a:solidFill>
                <a:latin typeface="Abadi"/>
              </a:rPr>
              <a:t>,</a:t>
            </a:r>
            <a:r>
              <a:rPr lang="en-US" altLang="zh-TW" sz="1800" dirty="0">
                <a:solidFill>
                  <a:srgbClr val="FFC000"/>
                </a:solidFill>
                <a:latin typeface="Abadi"/>
              </a:rPr>
              <a:t>"</a:t>
            </a:r>
            <a:r>
              <a:rPr lang="en-US" altLang="zh-TW" sz="1800" dirty="0" err="1">
                <a:solidFill>
                  <a:srgbClr val="FFC000"/>
                </a:solidFill>
                <a:latin typeface="Abadi"/>
              </a:rPr>
              <a:t>RoofS</a:t>
            </a:r>
            <a:r>
              <a:rPr lang="zh-TW" sz="1800" dirty="0">
                <a:solidFill>
                  <a:srgbClr val="FFC000"/>
                </a:solidFill>
                <a:latin typeface="Abadi"/>
              </a:rPr>
              <a:t>t</a:t>
            </a:r>
            <a:r>
              <a:rPr lang="en-US" altLang="zh-TW" sz="1800" dirty="0" err="1">
                <a:solidFill>
                  <a:srgbClr val="FFC000"/>
                </a:solidFill>
                <a:latin typeface="Abadi"/>
              </a:rPr>
              <a:t>yle</a:t>
            </a:r>
            <a:r>
              <a:rPr lang="en-US" altLang="zh-TW" sz="1800" dirty="0">
                <a:solidFill>
                  <a:srgbClr val="FFC000"/>
                </a:solidFill>
                <a:latin typeface="Abadi"/>
              </a:rPr>
              <a:t>"</a:t>
            </a:r>
            <a:r>
              <a:rPr lang="en-US" altLang="zh-TW" sz="1800" dirty="0">
                <a:solidFill>
                  <a:schemeClr val="bg1"/>
                </a:solidFill>
                <a:latin typeface="Abadi"/>
              </a:rPr>
              <a:t>,</a:t>
            </a:r>
            <a:r>
              <a:rPr lang="en-US" altLang="zh-TW" sz="1800" dirty="0">
                <a:solidFill>
                  <a:srgbClr val="FFC000"/>
                </a:solidFill>
                <a:latin typeface="Abadi"/>
              </a:rPr>
              <a:t>"</a:t>
            </a:r>
            <a:r>
              <a:rPr lang="zh-TW" sz="1800" dirty="0">
                <a:solidFill>
                  <a:srgbClr val="FFC000"/>
                </a:solidFill>
                <a:latin typeface="Abadi"/>
              </a:rPr>
              <a:t>LowQualFinSF</a:t>
            </a:r>
            <a:r>
              <a:rPr lang="en-US" altLang="zh-TW" sz="1800" dirty="0">
                <a:solidFill>
                  <a:srgbClr val="FFC000"/>
                </a:solidFill>
                <a:latin typeface="Abadi"/>
              </a:rPr>
              <a:t>"</a:t>
            </a:r>
            <a:r>
              <a:rPr lang="en-US" altLang="zh-TW" sz="1800" dirty="0">
                <a:solidFill>
                  <a:schemeClr val="bg1"/>
                </a:solidFill>
                <a:latin typeface="Abadi"/>
              </a:rPr>
              <a:t>,</a:t>
            </a:r>
            <a:r>
              <a:rPr lang="en-US" altLang="zh-TW" sz="1800" dirty="0">
                <a:solidFill>
                  <a:srgbClr val="FFC000"/>
                </a:solidFill>
                <a:latin typeface="Abadi"/>
              </a:rPr>
              <a:t>"</a:t>
            </a:r>
            <a:r>
              <a:rPr lang="en-US" altLang="zh-TW" sz="1800" dirty="0" err="1">
                <a:solidFill>
                  <a:srgbClr val="FFC000"/>
                </a:solidFill>
                <a:latin typeface="Abadi"/>
              </a:rPr>
              <a:t>EnclosedPorch</a:t>
            </a:r>
            <a:r>
              <a:rPr lang="en-US" altLang="zh-TW" sz="1800" dirty="0">
                <a:solidFill>
                  <a:srgbClr val="FFC000"/>
                </a:solidFill>
                <a:latin typeface="Abadi"/>
              </a:rPr>
              <a:t>"</a:t>
            </a:r>
            <a:r>
              <a:rPr lang="en-US" altLang="zh-TW" sz="1800" dirty="0">
                <a:solidFill>
                  <a:schemeClr val="bg1"/>
                </a:solidFill>
                <a:latin typeface="Abadi"/>
              </a:rPr>
              <a:t>],</a:t>
            </a:r>
            <a:r>
              <a:rPr lang="en-US" altLang="zh-TW" sz="1800" dirty="0">
                <a:solidFill>
                  <a:srgbClr val="FC6DA1"/>
                </a:solidFill>
                <a:latin typeface="Abadi"/>
              </a:rPr>
              <a:t>axis</a:t>
            </a:r>
            <a:r>
              <a:rPr lang="en-US" altLang="zh-TW" sz="1800" dirty="0">
                <a:solidFill>
                  <a:schemeClr val="bg1"/>
                </a:solidFill>
                <a:latin typeface="Abadi"/>
              </a:rPr>
              <a:t>=</a:t>
            </a:r>
            <a:r>
              <a:rPr lang="en-US" altLang="zh-TW" sz="1800" dirty="0">
                <a:solidFill>
                  <a:srgbClr val="92D050"/>
                </a:solidFill>
                <a:latin typeface="Abadi"/>
              </a:rPr>
              <a:t>1</a:t>
            </a:r>
            <a:r>
              <a:rPr lang="en-US" altLang="zh-TW" sz="1800" dirty="0">
                <a:solidFill>
                  <a:schemeClr val="bg1"/>
                </a:solidFill>
                <a:latin typeface="Abadi"/>
              </a:rPr>
              <a:t>)</a:t>
            </a:r>
            <a:endParaRPr lang="zh-TW" sz="1800" dirty="0">
              <a:solidFill>
                <a:schemeClr val="bg1"/>
              </a:solidFill>
              <a:latin typeface="Amasis MT Pro Light"/>
            </a:endParaRPr>
          </a:p>
          <a:p>
            <a:endParaRPr lang="zh-TW" altLang="en-US" sz="2000" dirty="0">
              <a:solidFill>
                <a:schemeClr val="bg1"/>
              </a:solidFill>
              <a:latin typeface="Abadi"/>
            </a:endParaRPr>
          </a:p>
        </p:txBody>
      </p:sp>
      <p:pic>
        <p:nvPicPr>
          <p:cNvPr id="11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E2CD37FC-2183-4CCA-97F5-8E261727F1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284" t="45252" r="1577" b="17819"/>
          <a:stretch/>
        </p:blipFill>
        <p:spPr>
          <a:xfrm>
            <a:off x="6018062" y="2918113"/>
            <a:ext cx="2656584" cy="222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7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65;p24">
            <a:extLst>
              <a:ext uri="{FF2B5EF4-FFF2-40B4-BE49-F238E27FC236}">
                <a16:creationId xmlns:a16="http://schemas.microsoft.com/office/drawing/2014/main" id="{48B55D6F-FBF1-4BA3-9CA8-13D249E0343F}"/>
              </a:ext>
            </a:extLst>
          </p:cNvPr>
          <p:cNvGrpSpPr/>
          <p:nvPr/>
        </p:nvGrpSpPr>
        <p:grpSpPr>
          <a:xfrm>
            <a:off x="369716" y="187933"/>
            <a:ext cx="2342143" cy="1664528"/>
            <a:chOff x="160325" y="221250"/>
            <a:chExt cx="7199950" cy="5116900"/>
          </a:xfrm>
        </p:grpSpPr>
        <p:sp>
          <p:nvSpPr>
            <p:cNvPr id="40" name="Google Shape;266;p24">
              <a:extLst>
                <a:ext uri="{FF2B5EF4-FFF2-40B4-BE49-F238E27FC236}">
                  <a16:creationId xmlns:a16="http://schemas.microsoft.com/office/drawing/2014/main" id="{42E25045-DEBF-4E52-B7A7-EB0962D22DE4}"/>
                </a:ext>
              </a:extLst>
            </p:cNvPr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7;p24">
              <a:extLst>
                <a:ext uri="{FF2B5EF4-FFF2-40B4-BE49-F238E27FC236}">
                  <a16:creationId xmlns:a16="http://schemas.microsoft.com/office/drawing/2014/main" id="{116793B2-7C9E-4FE0-A989-CEEE45C9F411}"/>
                </a:ext>
              </a:extLst>
            </p:cNvPr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68;p24">
              <a:extLst>
                <a:ext uri="{FF2B5EF4-FFF2-40B4-BE49-F238E27FC236}">
                  <a16:creationId xmlns:a16="http://schemas.microsoft.com/office/drawing/2014/main" id="{5635C016-8B9C-4B89-BAE3-94A248B745FB}"/>
                </a:ext>
              </a:extLst>
            </p:cNvPr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69;p24">
              <a:extLst>
                <a:ext uri="{FF2B5EF4-FFF2-40B4-BE49-F238E27FC236}">
                  <a16:creationId xmlns:a16="http://schemas.microsoft.com/office/drawing/2014/main" id="{552BE5E5-5B15-41C1-AEDB-F71C3A17AEC6}"/>
                </a:ext>
              </a:extLst>
            </p:cNvPr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" name="Google Shape;264;p24">
            <a:extLst>
              <a:ext uri="{FF2B5EF4-FFF2-40B4-BE49-F238E27FC236}">
                <a16:creationId xmlns:a16="http://schemas.microsoft.com/office/drawing/2014/main" id="{8C0AA1A1-8400-468A-84D9-3436D46CB953}"/>
              </a:ext>
            </a:extLst>
          </p:cNvPr>
          <p:cNvCxnSpPr/>
          <p:nvPr/>
        </p:nvCxnSpPr>
        <p:spPr>
          <a:xfrm>
            <a:off x="2716022" y="1390378"/>
            <a:ext cx="605020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262;p24">
            <a:extLst>
              <a:ext uri="{FF2B5EF4-FFF2-40B4-BE49-F238E27FC236}">
                <a16:creationId xmlns:a16="http://schemas.microsoft.com/office/drawing/2014/main" id="{4443674F-3A23-4C6C-B245-65C73FA5042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394643" y="546204"/>
            <a:ext cx="2017133" cy="8078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/>
            <a:r>
              <a:rPr lang="zh-CN" altLang="es" sz="36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程式說明</a:t>
            </a:r>
            <a:endParaRPr lang="zh-TW" altLang="en-US" sz="36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869FDB7-FC12-45B9-9CB9-10AD34173C0C}"/>
              </a:ext>
            </a:extLst>
          </p:cNvPr>
          <p:cNvSpPr txBox="1"/>
          <p:nvPr/>
        </p:nvSpPr>
        <p:spPr>
          <a:xfrm>
            <a:off x="809760" y="2174116"/>
            <a:ext cx="7822304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>
                <a:solidFill>
                  <a:schemeClr val="bg1"/>
                </a:solidFill>
              </a:rPr>
              <a:t>df_data = pd.read_csv("Price.csv")</a:t>
            </a:r>
          </a:p>
          <a:p>
            <a:r>
              <a:rPr lang="zh-TW" altLang="en-US">
                <a:solidFill>
                  <a:schemeClr val="bg1"/>
                </a:solidFill>
              </a:rPr>
              <a:t>df_data1 =pd.read_csv("Houseprise.csv")</a:t>
            </a:r>
          </a:p>
          <a:p>
            <a:r>
              <a:rPr lang="en-US" altLang="zh-TW">
                <a:solidFill>
                  <a:schemeClr val="accent4"/>
                </a:solidFill>
              </a:rPr>
              <a:t>#</a:t>
            </a:r>
            <a:r>
              <a:rPr lang="zh-TW">
                <a:solidFill>
                  <a:schemeClr val="accent4"/>
                </a:solidFill>
              </a:rPr>
              <a:t>相關係數</a:t>
            </a:r>
            <a:endParaRPr lang="en-US">
              <a:solidFill>
                <a:schemeClr val="accent4"/>
              </a:solidFill>
            </a:endParaRPr>
          </a:p>
          <a:p>
            <a:r>
              <a:rPr lang="en-US" altLang="zh-TW" err="1">
                <a:solidFill>
                  <a:schemeClr val="bg1"/>
                </a:solidFill>
              </a:rPr>
              <a:t>corr</a:t>
            </a:r>
            <a:r>
              <a:rPr lang="zh-TW">
                <a:solidFill>
                  <a:schemeClr val="bg1"/>
                </a:solidFill>
              </a:rPr>
              <a:t> </a:t>
            </a:r>
            <a:r>
              <a:rPr lang="en-US" altLang="zh-TW">
                <a:solidFill>
                  <a:schemeClr val="bg1"/>
                </a:solidFill>
              </a:rPr>
              <a:t>=</a:t>
            </a:r>
            <a:r>
              <a:rPr lang="zh-TW">
                <a:solidFill>
                  <a:schemeClr val="bg1"/>
                </a:solidFill>
              </a:rPr>
              <a:t> </a:t>
            </a:r>
            <a:r>
              <a:rPr lang="en-US" altLang="zh-TW" err="1">
                <a:solidFill>
                  <a:schemeClr val="bg1"/>
                </a:solidFill>
              </a:rPr>
              <a:t>df.corr</a:t>
            </a:r>
            <a:r>
              <a:rPr lang="en-US" altLang="zh-TW">
                <a:solidFill>
                  <a:schemeClr val="bg1"/>
                </a:solidFill>
              </a:rPr>
              <a:t>()["</a:t>
            </a:r>
            <a:r>
              <a:rPr lang="en-US" altLang="zh-TW" err="1">
                <a:solidFill>
                  <a:schemeClr val="bg1"/>
                </a:solidFill>
              </a:rPr>
              <a:t>SalePrice</a:t>
            </a:r>
            <a:r>
              <a:rPr lang="en-US" altLang="zh-TW">
                <a:solidFill>
                  <a:schemeClr val="bg1"/>
                </a:solidFill>
              </a:rPr>
              <a:t>"]</a:t>
            </a:r>
          </a:p>
          <a:p>
            <a:r>
              <a:rPr lang="en-US" altLang="zh-TW" err="1">
                <a:solidFill>
                  <a:schemeClr val="bg1"/>
                </a:solidFill>
              </a:rPr>
              <a:t>corr</a:t>
            </a:r>
            <a:r>
              <a:rPr lang="en-US" altLang="zh-TW">
                <a:solidFill>
                  <a:schemeClr val="bg1"/>
                </a:solidFill>
              </a:rPr>
              <a:t>[</a:t>
            </a:r>
            <a:r>
              <a:rPr lang="en-US" altLang="zh-TW" err="1">
                <a:solidFill>
                  <a:schemeClr val="bg1"/>
                </a:solidFill>
              </a:rPr>
              <a:t>np.argsort</a:t>
            </a:r>
            <a:r>
              <a:rPr lang="en-US" altLang="zh-TW">
                <a:solidFill>
                  <a:schemeClr val="bg1"/>
                </a:solidFill>
              </a:rPr>
              <a:t>(</a:t>
            </a:r>
            <a:r>
              <a:rPr lang="en-US" altLang="zh-TW" err="1">
                <a:solidFill>
                  <a:schemeClr val="bg1"/>
                </a:solidFill>
              </a:rPr>
              <a:t>corr</a:t>
            </a:r>
            <a:r>
              <a:rPr lang="en-US" altLang="zh-TW">
                <a:solidFill>
                  <a:schemeClr val="bg1"/>
                </a:solidFill>
              </a:rPr>
              <a:t>,</a:t>
            </a:r>
            <a:r>
              <a:rPr lang="zh-TW">
                <a:solidFill>
                  <a:schemeClr val="bg1"/>
                </a:solidFill>
              </a:rPr>
              <a:t> </a:t>
            </a:r>
            <a:r>
              <a:rPr lang="en-US" altLang="zh-TW">
                <a:solidFill>
                  <a:schemeClr val="bg1"/>
                </a:solidFill>
              </a:rPr>
              <a:t>axis=0)[::-1]]</a:t>
            </a:r>
          </a:p>
          <a:p>
            <a:r>
              <a:rPr lang="en-US" altLang="zh-TW">
                <a:solidFill>
                  <a:schemeClr val="bg1"/>
                </a:solidFill>
              </a:rPr>
              <a:t>d</a:t>
            </a:r>
            <a:r>
              <a:rPr lang="zh-TW">
                <a:solidFill>
                  <a:schemeClr val="bg1"/>
                </a:solidFill>
              </a:rPr>
              <a:t>ata</a:t>
            </a:r>
            <a:r>
              <a:rPr lang="en-US" altLang="zh-TW">
                <a:solidFill>
                  <a:schemeClr val="bg1"/>
                </a:solidFill>
              </a:rPr>
              <a:t>=</a:t>
            </a:r>
            <a:r>
              <a:rPr lang="zh-TW">
                <a:solidFill>
                  <a:schemeClr val="bg1"/>
                </a:solidFill>
              </a:rPr>
              <a:t>df_data[[</a:t>
            </a:r>
            <a:r>
              <a:rPr lang="zh-TW">
                <a:solidFill>
                  <a:srgbClr val="FFFF00"/>
                </a:solidFill>
              </a:rPr>
              <a:t>"GrLivArea","TotalBsmtSF","EnclosedPorch","HouseStyle","YearBuilt","RoofStyle","OverallQual","GarageCars","Id","1stFlrSF","FullBath","LowQualFinSF","SalePrice"</a:t>
            </a:r>
            <a:r>
              <a:rPr lang="zh-TW">
                <a:solidFill>
                  <a:schemeClr val="bg1"/>
                </a:solidFill>
              </a:rPr>
              <a:t>]]</a:t>
            </a:r>
          </a:p>
          <a:p>
            <a:endParaRPr lang="zh-TW">
              <a:solidFill>
                <a:schemeClr val="bg1"/>
              </a:solidFill>
            </a:endParaRPr>
          </a:p>
          <a:p>
            <a:r>
              <a:rPr lang="zh-TW">
                <a:solidFill>
                  <a:schemeClr val="bg1"/>
                </a:solidFill>
              </a:rPr>
              <a:t>從一開始的引入資料到進行相關性分析來看哪幾筆是比較有用的資</a:t>
            </a:r>
            <a:r>
              <a:rPr lang="zh-TW" altLang="en-US">
                <a:solidFill>
                  <a:schemeClr val="bg1"/>
                </a:solidFill>
              </a:rPr>
              <a:t>料，-1~1是最佳的，0則是最無相關性，我們這組選了其中12筆資料來進行分析。</a:t>
            </a:r>
            <a:endParaRPr lang="zh-TW">
              <a:solidFill>
                <a:schemeClr val="bg1"/>
              </a:solidFill>
            </a:endParaRPr>
          </a:p>
          <a:p>
            <a:endParaRPr lang="zh-TW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65;p24">
            <a:extLst>
              <a:ext uri="{FF2B5EF4-FFF2-40B4-BE49-F238E27FC236}">
                <a16:creationId xmlns:a16="http://schemas.microsoft.com/office/drawing/2014/main" id="{48B55D6F-FBF1-4BA3-9CA8-13D249E0343F}"/>
              </a:ext>
            </a:extLst>
          </p:cNvPr>
          <p:cNvGrpSpPr/>
          <p:nvPr/>
        </p:nvGrpSpPr>
        <p:grpSpPr>
          <a:xfrm>
            <a:off x="369716" y="187933"/>
            <a:ext cx="2342143" cy="1664528"/>
            <a:chOff x="160325" y="221250"/>
            <a:chExt cx="7199950" cy="5116900"/>
          </a:xfrm>
        </p:grpSpPr>
        <p:sp>
          <p:nvSpPr>
            <p:cNvPr id="40" name="Google Shape;266;p24">
              <a:extLst>
                <a:ext uri="{FF2B5EF4-FFF2-40B4-BE49-F238E27FC236}">
                  <a16:creationId xmlns:a16="http://schemas.microsoft.com/office/drawing/2014/main" id="{42E25045-DEBF-4E52-B7A7-EB0962D22DE4}"/>
                </a:ext>
              </a:extLst>
            </p:cNvPr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7;p24">
              <a:extLst>
                <a:ext uri="{FF2B5EF4-FFF2-40B4-BE49-F238E27FC236}">
                  <a16:creationId xmlns:a16="http://schemas.microsoft.com/office/drawing/2014/main" id="{116793B2-7C9E-4FE0-A989-CEEE45C9F411}"/>
                </a:ext>
              </a:extLst>
            </p:cNvPr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68;p24">
              <a:extLst>
                <a:ext uri="{FF2B5EF4-FFF2-40B4-BE49-F238E27FC236}">
                  <a16:creationId xmlns:a16="http://schemas.microsoft.com/office/drawing/2014/main" id="{5635C016-8B9C-4B89-BAE3-94A248B745FB}"/>
                </a:ext>
              </a:extLst>
            </p:cNvPr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69;p24">
              <a:extLst>
                <a:ext uri="{FF2B5EF4-FFF2-40B4-BE49-F238E27FC236}">
                  <a16:creationId xmlns:a16="http://schemas.microsoft.com/office/drawing/2014/main" id="{552BE5E5-5B15-41C1-AEDB-F71C3A17AEC6}"/>
                </a:ext>
              </a:extLst>
            </p:cNvPr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" name="Google Shape;264;p24">
            <a:extLst>
              <a:ext uri="{FF2B5EF4-FFF2-40B4-BE49-F238E27FC236}">
                <a16:creationId xmlns:a16="http://schemas.microsoft.com/office/drawing/2014/main" id="{8C0AA1A1-8400-468A-84D9-3436D46CB953}"/>
              </a:ext>
            </a:extLst>
          </p:cNvPr>
          <p:cNvCxnSpPr/>
          <p:nvPr/>
        </p:nvCxnSpPr>
        <p:spPr>
          <a:xfrm>
            <a:off x="2716022" y="1390378"/>
            <a:ext cx="605020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262;p24">
            <a:extLst>
              <a:ext uri="{FF2B5EF4-FFF2-40B4-BE49-F238E27FC236}">
                <a16:creationId xmlns:a16="http://schemas.microsoft.com/office/drawing/2014/main" id="{4443674F-3A23-4C6C-B245-65C73FA5042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394643" y="546204"/>
            <a:ext cx="2017133" cy="8078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/>
            <a:r>
              <a:rPr lang="zh-CN" altLang="es" sz="36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程式說明</a:t>
            </a:r>
            <a:endParaRPr lang="zh-TW" altLang="en-US" sz="36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869FDB7-FC12-45B9-9CB9-10AD34173C0C}"/>
              </a:ext>
            </a:extLst>
          </p:cNvPr>
          <p:cNvSpPr txBox="1"/>
          <p:nvPr/>
        </p:nvSpPr>
        <p:spPr>
          <a:xfrm>
            <a:off x="833908" y="2053377"/>
            <a:ext cx="7822304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solidFill>
                  <a:schemeClr val="accent2"/>
                </a:solidFill>
              </a:rPr>
              <a:t>#填補缺失值</a:t>
            </a:r>
          </a:p>
          <a:p>
            <a:r>
              <a:rPr lang="en-US" altLang="zh-TW">
                <a:solidFill>
                  <a:schemeClr val="bg1"/>
                </a:solidFill>
              </a:rPr>
              <a:t>d</a:t>
            </a:r>
            <a:r>
              <a:rPr lang="zh-TW">
                <a:solidFill>
                  <a:schemeClr val="bg1"/>
                </a:solidFill>
              </a:rPr>
              <a:t>ata</a:t>
            </a:r>
            <a:r>
              <a:rPr lang="en-US" altLang="zh-TW">
                <a:solidFill>
                  <a:schemeClr val="bg1"/>
                </a:solidFill>
              </a:rPr>
              <a:t>=</a:t>
            </a:r>
            <a:r>
              <a:rPr lang="zh-TW">
                <a:solidFill>
                  <a:schemeClr val="bg1"/>
                </a:solidFill>
              </a:rPr>
              <a:t>df_data[["GrLivArea","TotalBsmtSF","EnclosedPorch","HouseStyle","YearBuilt","RoofStyle","OverallQual","GarageCars","Id","1stFlrSF","FullBath","LowQualFinSF","SalePrice"]]</a:t>
            </a:r>
          </a:p>
          <a:p>
            <a:r>
              <a:rPr lang="en-US" altLang="zh-TW">
                <a:solidFill>
                  <a:schemeClr val="bg1"/>
                </a:solidFill>
              </a:rPr>
              <a:t>data2</a:t>
            </a:r>
            <a:r>
              <a:rPr lang="zh-TW" altLang="en-US">
                <a:solidFill>
                  <a:schemeClr val="bg1"/>
                </a:solidFill>
              </a:rPr>
              <a:t> </a:t>
            </a:r>
            <a:r>
              <a:rPr lang="en-US" altLang="zh-TW">
                <a:solidFill>
                  <a:schemeClr val="bg1"/>
                </a:solidFill>
              </a:rPr>
              <a:t>=</a:t>
            </a:r>
            <a:r>
              <a:rPr lang="zh-TW" altLang="en-US">
                <a:solidFill>
                  <a:schemeClr val="bg1"/>
                </a:solidFill>
              </a:rPr>
              <a:t> </a:t>
            </a:r>
            <a:r>
              <a:rPr lang="en-US" altLang="zh-TW" err="1">
                <a:solidFill>
                  <a:schemeClr val="bg1"/>
                </a:solidFill>
              </a:rPr>
              <a:t>data.drop</a:t>
            </a:r>
            <a:r>
              <a:rPr lang="en-US" altLang="zh-TW">
                <a:solidFill>
                  <a:schemeClr val="bg1"/>
                </a:solidFill>
              </a:rPr>
              <a:t>(["Id","</a:t>
            </a:r>
            <a:r>
              <a:rPr lang="en-US" altLang="zh-TW" err="1">
                <a:solidFill>
                  <a:schemeClr val="bg1"/>
                </a:solidFill>
              </a:rPr>
              <a:t>HouseStyle</a:t>
            </a:r>
            <a:r>
              <a:rPr lang="en-US" altLang="zh-TW">
                <a:solidFill>
                  <a:schemeClr val="bg1"/>
                </a:solidFill>
              </a:rPr>
              <a:t>","</a:t>
            </a:r>
            <a:r>
              <a:rPr lang="en-US" altLang="zh-TW" err="1">
                <a:solidFill>
                  <a:schemeClr val="bg1"/>
                </a:solidFill>
              </a:rPr>
              <a:t>RoofStyle</a:t>
            </a:r>
            <a:r>
              <a:rPr lang="en-US" altLang="zh-TW">
                <a:solidFill>
                  <a:schemeClr val="bg1"/>
                </a:solidFill>
              </a:rPr>
              <a:t>","</a:t>
            </a:r>
            <a:r>
              <a:rPr lang="en-US" altLang="zh-TW" err="1">
                <a:solidFill>
                  <a:schemeClr val="bg1"/>
                </a:solidFill>
              </a:rPr>
              <a:t>LowQualFinSF</a:t>
            </a:r>
            <a:r>
              <a:rPr lang="en-US" altLang="zh-TW">
                <a:solidFill>
                  <a:schemeClr val="bg1"/>
                </a:solidFill>
              </a:rPr>
              <a:t>","</a:t>
            </a:r>
            <a:r>
              <a:rPr lang="en-US" altLang="zh-TW" err="1">
                <a:solidFill>
                  <a:schemeClr val="bg1"/>
                </a:solidFill>
              </a:rPr>
              <a:t>EnclosedPorch</a:t>
            </a:r>
            <a:r>
              <a:rPr lang="en-US" altLang="zh-TW">
                <a:solidFill>
                  <a:schemeClr val="bg1"/>
                </a:solidFill>
              </a:rPr>
              <a:t>"],axis=1)</a:t>
            </a:r>
            <a:endParaRPr lang="zh-TW" altLang="en-US">
              <a:solidFill>
                <a:schemeClr val="bg1"/>
              </a:solidFill>
            </a:endParaRPr>
          </a:p>
          <a:p>
            <a:r>
              <a:rPr lang="en-US" altLang="zh-TW">
                <a:solidFill>
                  <a:schemeClr val="bg1"/>
                </a:solidFill>
              </a:rPr>
              <a:t>data2.corr(method="</a:t>
            </a:r>
            <a:r>
              <a:rPr lang="en-US" altLang="zh-TW" err="1">
                <a:solidFill>
                  <a:schemeClr val="bg1"/>
                </a:solidFill>
              </a:rPr>
              <a:t>pearson</a:t>
            </a:r>
            <a:r>
              <a:rPr lang="en-US" altLang="zh-TW">
                <a:solidFill>
                  <a:schemeClr val="bg1"/>
                </a:solidFill>
              </a:rPr>
              <a:t>")</a:t>
            </a:r>
            <a:endParaRPr lang="zh-TW">
              <a:solidFill>
                <a:schemeClr val="bg1"/>
              </a:solidFill>
            </a:endParaRPr>
          </a:p>
          <a:p>
            <a:r>
              <a:rPr lang="en-US" altLang="zh-TW">
                <a:solidFill>
                  <a:schemeClr val="bg1"/>
                </a:solidFill>
              </a:rPr>
              <a:t>Data=</a:t>
            </a:r>
            <a:r>
              <a:rPr lang="en-US" altLang="zh-TW" err="1">
                <a:solidFill>
                  <a:schemeClr val="bg1"/>
                </a:solidFill>
              </a:rPr>
              <a:t>df_data</a:t>
            </a:r>
            <a:r>
              <a:rPr lang="zh-TW">
                <a:solidFill>
                  <a:schemeClr val="bg1"/>
                </a:solidFill>
              </a:rPr>
              <a:t>1[["GrLivArea","TotalBsmtSF","EnclosedPorch","HouseStyle","YearBuilt","RoofStyle","OverallQual","GarageCars","Id","1stFlrSF","FullBath","LowQualFinSF"]]</a:t>
            </a:r>
          </a:p>
          <a:p>
            <a:r>
              <a:rPr lang="zh-TW">
                <a:solidFill>
                  <a:schemeClr val="bg1"/>
                </a:solidFill>
              </a:rPr>
              <a:t>Data.info()</a:t>
            </a:r>
          </a:p>
          <a:p>
            <a:r>
              <a:rPr lang="zh-TW">
                <a:solidFill>
                  <a:schemeClr val="accent2"/>
                </a:solidFill>
              </a:rPr>
              <a:t>#使用中位數來填補GarageCars</a:t>
            </a:r>
          </a:p>
          <a:p>
            <a:r>
              <a:rPr lang="zh-TW">
                <a:solidFill>
                  <a:schemeClr val="bg1"/>
                </a:solidFill>
              </a:rPr>
              <a:t>Data['GarageCars'].fillna(2,inplace=True)</a:t>
            </a:r>
          </a:p>
          <a:p>
            <a:r>
              <a:rPr lang="zh-TW">
                <a:solidFill>
                  <a:schemeClr val="accent2"/>
                </a:solidFill>
              </a:rPr>
              <a:t>#運用平均數填補TotalBsmtSF</a:t>
            </a:r>
          </a:p>
          <a:p>
            <a:r>
              <a:rPr lang="zh-TW">
                <a:solidFill>
                  <a:schemeClr val="bg1"/>
                </a:solidFill>
              </a:rPr>
              <a:t>Data['TotalBsmtSF'].fillna(1046,inplace=True</a:t>
            </a:r>
          </a:p>
          <a:p>
            <a:endParaRPr lang="zh-TW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77817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9" descr="一張含有 文字, 牆, 監視器, 螢幕擷取畫面 的圖片&#10;&#10;自動產生的描述">
            <a:extLst>
              <a:ext uri="{FF2B5EF4-FFF2-40B4-BE49-F238E27FC236}">
                <a16:creationId xmlns:a16="http://schemas.microsoft.com/office/drawing/2014/main" id="{86F25A20-EA79-4C17-B246-4845B42EAB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47" t="16343" r="4149" b="43396"/>
          <a:stretch/>
        </p:blipFill>
        <p:spPr>
          <a:xfrm>
            <a:off x="1252472" y="517304"/>
            <a:ext cx="6924871" cy="4099205"/>
          </a:xfrm>
          <a:prstGeom prst="rect">
            <a:avLst/>
          </a:prstGeom>
        </p:spPr>
      </p:pic>
      <p:sp>
        <p:nvSpPr>
          <p:cNvPr id="10" name="橢圓 9">
            <a:extLst>
              <a:ext uri="{FF2B5EF4-FFF2-40B4-BE49-F238E27FC236}">
                <a16:creationId xmlns:a16="http://schemas.microsoft.com/office/drawing/2014/main" id="{F0644D46-D5D9-4AD5-9F4B-48EC1757CC02}"/>
              </a:ext>
            </a:extLst>
          </p:cNvPr>
          <p:cNvSpPr/>
          <p:nvPr/>
        </p:nvSpPr>
        <p:spPr>
          <a:xfrm>
            <a:off x="3631841" y="939352"/>
            <a:ext cx="804930" cy="4185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0B11F1F5-C33E-4D5A-9BCC-3E2F94DD8B5C}"/>
              </a:ext>
            </a:extLst>
          </p:cNvPr>
          <p:cNvSpPr/>
          <p:nvPr/>
        </p:nvSpPr>
        <p:spPr>
          <a:xfrm>
            <a:off x="3631841" y="2919478"/>
            <a:ext cx="804930" cy="4185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669549"/>
      </p:ext>
    </p:extLst>
  </p:cSld>
  <p:clrMapOvr>
    <a:masterClrMapping/>
  </p:clrMapOvr>
  <p:transition spd="med">
    <p:pull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4514752" y="1879684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4514752" y="2776409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4514752" y="3673134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06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1394800" y="1925398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1394800" y="2797974"/>
            <a:ext cx="669795" cy="5663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1394800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1979668" y="2926650"/>
            <a:ext cx="2100147" cy="4376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zh-CN" altLang="e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未更正之結果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1979668" y="3866281"/>
            <a:ext cx="2033931" cy="4350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zh-CN" altLang="e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相關係數</a:t>
            </a:r>
            <a:endParaRPr lang="e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5909094" y="1989543"/>
            <a:ext cx="2076000" cy="4694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CN" altLang="e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更正後之結果</a:t>
            </a:r>
            <a:endParaRPr lang="e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5909094" y="2786260"/>
            <a:ext cx="3628754" cy="6050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CN" altLang="e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模型與</a:t>
            </a:r>
            <a:r>
              <a:rPr lang="e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Kaggle</a:t>
            </a:r>
            <a:r>
              <a:rPr lang="zh-TW" altLang="e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比賽</a:t>
            </a:r>
            <a:endParaRPr lang="e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5909094" y="3931029"/>
            <a:ext cx="2076000" cy="3491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  <a:endParaRPr lang="e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4018" y="1379974"/>
            <a:ext cx="927975" cy="89297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243;p39">
            <a:extLst>
              <a:ext uri="{FF2B5EF4-FFF2-40B4-BE49-F238E27FC236}">
                <a16:creationId xmlns:a16="http://schemas.microsoft.com/office/drawing/2014/main" id="{C7B14D64-DD9F-4399-BCAE-EDB672692091}"/>
              </a:ext>
            </a:extLst>
          </p:cNvPr>
          <p:cNvSpPr txBox="1">
            <a:spLocks/>
          </p:cNvSpPr>
          <p:nvPr/>
        </p:nvSpPr>
        <p:spPr>
          <a:xfrm>
            <a:off x="1979668" y="1992721"/>
            <a:ext cx="1964098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介面介紹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/>
      <p:bldP spid="222" grpId="0"/>
      <p:bldP spid="224" grpId="0"/>
      <p:bldP spid="226" grpId="0"/>
      <p:bldP spid="228" grpId="0"/>
      <p:bldP spid="230" grpId="0"/>
      <p:bldP spid="232" grpId="0"/>
      <p:bldP spid="233" grpId="0"/>
      <p:bldP spid="234" grpId="0"/>
      <p:bldP spid="235" grpId="0"/>
      <p:bldP spid="2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65;p24">
            <a:extLst>
              <a:ext uri="{FF2B5EF4-FFF2-40B4-BE49-F238E27FC236}">
                <a16:creationId xmlns:a16="http://schemas.microsoft.com/office/drawing/2014/main" id="{48B55D6F-FBF1-4BA3-9CA8-13D249E0343F}"/>
              </a:ext>
            </a:extLst>
          </p:cNvPr>
          <p:cNvGrpSpPr/>
          <p:nvPr/>
        </p:nvGrpSpPr>
        <p:grpSpPr>
          <a:xfrm>
            <a:off x="369716" y="187933"/>
            <a:ext cx="1666003" cy="1165472"/>
            <a:chOff x="160325" y="221250"/>
            <a:chExt cx="7199950" cy="5116900"/>
          </a:xfrm>
        </p:grpSpPr>
        <p:sp>
          <p:nvSpPr>
            <p:cNvPr id="40" name="Google Shape;266;p24">
              <a:extLst>
                <a:ext uri="{FF2B5EF4-FFF2-40B4-BE49-F238E27FC236}">
                  <a16:creationId xmlns:a16="http://schemas.microsoft.com/office/drawing/2014/main" id="{42E25045-DEBF-4E52-B7A7-EB0962D22DE4}"/>
                </a:ext>
              </a:extLst>
            </p:cNvPr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7;p24">
              <a:extLst>
                <a:ext uri="{FF2B5EF4-FFF2-40B4-BE49-F238E27FC236}">
                  <a16:creationId xmlns:a16="http://schemas.microsoft.com/office/drawing/2014/main" id="{116793B2-7C9E-4FE0-A989-CEEE45C9F411}"/>
                </a:ext>
              </a:extLst>
            </p:cNvPr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68;p24">
              <a:extLst>
                <a:ext uri="{FF2B5EF4-FFF2-40B4-BE49-F238E27FC236}">
                  <a16:creationId xmlns:a16="http://schemas.microsoft.com/office/drawing/2014/main" id="{5635C016-8B9C-4B89-BAE3-94A248B745FB}"/>
                </a:ext>
              </a:extLst>
            </p:cNvPr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69;p24">
              <a:extLst>
                <a:ext uri="{FF2B5EF4-FFF2-40B4-BE49-F238E27FC236}">
                  <a16:creationId xmlns:a16="http://schemas.microsoft.com/office/drawing/2014/main" id="{552BE5E5-5B15-41C1-AEDB-F71C3A17AEC6}"/>
                </a:ext>
              </a:extLst>
            </p:cNvPr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" name="Google Shape;264;p24">
            <a:extLst>
              <a:ext uri="{FF2B5EF4-FFF2-40B4-BE49-F238E27FC236}">
                <a16:creationId xmlns:a16="http://schemas.microsoft.com/office/drawing/2014/main" id="{8C0AA1A1-8400-468A-84D9-3436D46CB953}"/>
              </a:ext>
            </a:extLst>
          </p:cNvPr>
          <p:cNvCxnSpPr/>
          <p:nvPr/>
        </p:nvCxnSpPr>
        <p:spPr>
          <a:xfrm>
            <a:off x="2039881" y="1181096"/>
            <a:ext cx="605020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262;p24">
            <a:extLst>
              <a:ext uri="{FF2B5EF4-FFF2-40B4-BE49-F238E27FC236}">
                <a16:creationId xmlns:a16="http://schemas.microsoft.com/office/drawing/2014/main" id="{4443674F-3A23-4C6C-B245-65C73FA5042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000228" y="296676"/>
            <a:ext cx="2017133" cy="8078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/>
            <a:r>
              <a:rPr lang="zh-CN" altLang="es" sz="36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程式說明</a:t>
            </a:r>
            <a:endParaRPr lang="zh-TW" altLang="en-US" sz="36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869FDB7-FC12-45B9-9CB9-10AD34173C0C}"/>
              </a:ext>
            </a:extLst>
          </p:cNvPr>
          <p:cNvSpPr txBox="1"/>
          <p:nvPr/>
        </p:nvSpPr>
        <p:spPr>
          <a:xfrm>
            <a:off x="463640" y="1481876"/>
            <a:ext cx="9102142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>
                <a:solidFill>
                  <a:schemeClr val="bg1"/>
                </a:solidFill>
              </a:rPr>
              <a:t>f</a:t>
            </a:r>
            <a:r>
              <a:rPr lang="en-US" altLang="zh-TW">
                <a:solidFill>
                  <a:schemeClr val="bg1"/>
                </a:solidFill>
              </a:rPr>
              <a:t>rom</a:t>
            </a:r>
            <a:r>
              <a:rPr lang="zh-TW">
                <a:solidFill>
                  <a:schemeClr val="bg1"/>
                </a:solidFill>
              </a:rPr>
              <a:t> </a:t>
            </a:r>
            <a:r>
              <a:rPr lang="en-US" altLang="zh-TW" err="1">
                <a:solidFill>
                  <a:schemeClr val="bg1"/>
                </a:solidFill>
              </a:rPr>
              <a:t>sklearn.linear</a:t>
            </a:r>
            <a:r>
              <a:rPr lang="zh-TW">
                <a:solidFill>
                  <a:schemeClr val="bg1"/>
                </a:solidFill>
              </a:rPr>
              <a:t>_</a:t>
            </a:r>
            <a:r>
              <a:rPr lang="en-US" altLang="zh-TW" err="1">
                <a:solidFill>
                  <a:schemeClr val="bg1"/>
                </a:solidFill>
              </a:rPr>
              <a:t>mo</a:t>
            </a:r>
            <a:r>
              <a:rPr lang="zh-TW">
                <a:solidFill>
                  <a:schemeClr val="bg1"/>
                </a:solidFill>
              </a:rPr>
              <a:t>d</a:t>
            </a:r>
            <a:r>
              <a:rPr lang="en-US" altLang="zh-TW" err="1">
                <a:solidFill>
                  <a:schemeClr val="bg1"/>
                </a:solidFill>
              </a:rPr>
              <a:t>el</a:t>
            </a:r>
            <a:r>
              <a:rPr lang="zh-TW">
                <a:solidFill>
                  <a:schemeClr val="bg1"/>
                </a:solidFill>
              </a:rPr>
              <a:t> </a:t>
            </a:r>
            <a:r>
              <a:rPr lang="en-US" altLang="zh-TW">
                <a:solidFill>
                  <a:schemeClr val="bg1"/>
                </a:solidFill>
              </a:rPr>
              <a:t>import</a:t>
            </a:r>
            <a:r>
              <a:rPr lang="zh-TW">
                <a:solidFill>
                  <a:schemeClr val="bg1"/>
                </a:solidFill>
              </a:rPr>
              <a:t> </a:t>
            </a:r>
            <a:r>
              <a:rPr lang="en-US" altLang="zh-TW">
                <a:solidFill>
                  <a:schemeClr val="bg1"/>
                </a:solidFill>
              </a:rPr>
              <a:t>Line</a:t>
            </a:r>
            <a:r>
              <a:rPr lang="zh-TW">
                <a:solidFill>
                  <a:schemeClr val="bg1"/>
                </a:solidFill>
              </a:rPr>
              <a:t>a</a:t>
            </a:r>
            <a:r>
              <a:rPr lang="en-US" altLang="zh-TW" err="1">
                <a:solidFill>
                  <a:schemeClr val="bg1"/>
                </a:solidFill>
              </a:rPr>
              <a:t>rRegression</a:t>
            </a:r>
            <a:r>
              <a:rPr lang="zh-TW">
                <a:solidFill>
                  <a:schemeClr val="bg1"/>
                </a:solidFill>
              </a:rPr>
              <a:t> </a:t>
            </a:r>
            <a:r>
              <a:rPr lang="en-US" altLang="zh-TW">
                <a:solidFill>
                  <a:schemeClr val="bg1"/>
                </a:solidFill>
              </a:rPr>
              <a:t>#</a:t>
            </a:r>
            <a:r>
              <a:rPr lang="zh-TW">
                <a:solidFill>
                  <a:schemeClr val="bg1"/>
                </a:solidFill>
              </a:rPr>
              <a:t> 引入</a:t>
            </a:r>
            <a:r>
              <a:rPr lang="en-US" altLang="zh-TW">
                <a:solidFill>
                  <a:schemeClr val="bg1"/>
                </a:solidFill>
              </a:rPr>
              <a:t>Line</a:t>
            </a:r>
            <a:r>
              <a:rPr lang="zh-TW">
                <a:solidFill>
                  <a:schemeClr val="bg1"/>
                </a:solidFill>
              </a:rPr>
              <a:t>ar</a:t>
            </a:r>
            <a:r>
              <a:rPr lang="en-US" altLang="zh-TW">
                <a:solidFill>
                  <a:schemeClr val="bg1"/>
                </a:solidFill>
              </a:rPr>
              <a:t>Regression</a:t>
            </a:r>
            <a:endParaRPr lang="zh-TW" altLang="en-US">
              <a:solidFill>
                <a:schemeClr val="bg1"/>
              </a:solidFill>
            </a:endParaRPr>
          </a:p>
          <a:p>
            <a:r>
              <a:rPr lang="en-US" altLang="zh-TW">
                <a:solidFill>
                  <a:schemeClr val="bg1"/>
                </a:solidFill>
              </a:rPr>
              <a:t>from</a:t>
            </a:r>
            <a:r>
              <a:rPr lang="zh-TW">
                <a:solidFill>
                  <a:schemeClr val="bg1"/>
                </a:solidFill>
              </a:rPr>
              <a:t> </a:t>
            </a:r>
            <a:r>
              <a:rPr lang="en-US" altLang="zh-TW" err="1">
                <a:solidFill>
                  <a:schemeClr val="bg1"/>
                </a:solidFill>
              </a:rPr>
              <a:t>skl</a:t>
            </a:r>
            <a:r>
              <a:rPr lang="zh-TW">
                <a:solidFill>
                  <a:schemeClr val="bg1"/>
                </a:solidFill>
              </a:rPr>
              <a:t>ea</a:t>
            </a:r>
            <a:r>
              <a:rPr lang="en-US" altLang="zh-TW">
                <a:solidFill>
                  <a:schemeClr val="bg1"/>
                </a:solidFill>
              </a:rPr>
              <a:t>rn.mo</a:t>
            </a:r>
            <a:r>
              <a:rPr lang="zh-TW">
                <a:solidFill>
                  <a:schemeClr val="bg1"/>
                </a:solidFill>
              </a:rPr>
              <a:t>d</a:t>
            </a:r>
            <a:r>
              <a:rPr lang="en-US" altLang="zh-TW" err="1">
                <a:solidFill>
                  <a:schemeClr val="bg1"/>
                </a:solidFill>
              </a:rPr>
              <a:t>el</a:t>
            </a:r>
            <a:r>
              <a:rPr lang="zh-TW">
                <a:solidFill>
                  <a:schemeClr val="bg1"/>
                </a:solidFill>
              </a:rPr>
              <a:t>_</a:t>
            </a:r>
            <a:r>
              <a:rPr lang="en-US" altLang="zh-TW" err="1">
                <a:solidFill>
                  <a:schemeClr val="bg1"/>
                </a:solidFill>
              </a:rPr>
              <a:t>sele</a:t>
            </a:r>
            <a:r>
              <a:rPr lang="zh-TW">
                <a:solidFill>
                  <a:schemeClr val="bg1"/>
                </a:solidFill>
              </a:rPr>
              <a:t>c</a:t>
            </a:r>
            <a:r>
              <a:rPr lang="en-US" altLang="zh-TW" err="1">
                <a:solidFill>
                  <a:schemeClr val="bg1"/>
                </a:solidFill>
              </a:rPr>
              <a:t>tion</a:t>
            </a:r>
            <a:r>
              <a:rPr lang="zh-TW">
                <a:solidFill>
                  <a:schemeClr val="bg1"/>
                </a:solidFill>
              </a:rPr>
              <a:t> </a:t>
            </a:r>
            <a:r>
              <a:rPr lang="en-US" altLang="zh-TW">
                <a:solidFill>
                  <a:schemeClr val="bg1"/>
                </a:solidFill>
              </a:rPr>
              <a:t>import</a:t>
            </a:r>
            <a:r>
              <a:rPr lang="zh-TW">
                <a:solidFill>
                  <a:schemeClr val="bg1"/>
                </a:solidFill>
              </a:rPr>
              <a:t> </a:t>
            </a:r>
            <a:r>
              <a:rPr lang="en-US" altLang="zh-TW" err="1">
                <a:solidFill>
                  <a:schemeClr val="bg1"/>
                </a:solidFill>
              </a:rPr>
              <a:t>train_test_split</a:t>
            </a:r>
            <a:r>
              <a:rPr lang="zh-TW">
                <a:solidFill>
                  <a:schemeClr val="bg1"/>
                </a:solidFill>
              </a:rPr>
              <a:t> </a:t>
            </a:r>
            <a:r>
              <a:rPr lang="en-US" altLang="zh-TW">
                <a:solidFill>
                  <a:schemeClr val="bg1"/>
                </a:solidFill>
              </a:rPr>
              <a:t>#</a:t>
            </a:r>
            <a:r>
              <a:rPr lang="zh-TW">
                <a:solidFill>
                  <a:schemeClr val="bg1"/>
                </a:solidFill>
              </a:rPr>
              <a:t> 引入</a:t>
            </a:r>
            <a:r>
              <a:rPr lang="en-US" altLang="zh-TW" err="1">
                <a:solidFill>
                  <a:schemeClr val="bg1"/>
                </a:solidFill>
              </a:rPr>
              <a:t>train_test_split</a:t>
            </a:r>
            <a:endParaRPr lang="zh-TW" altLang="en-US" err="1">
              <a:solidFill>
                <a:schemeClr val="bg1"/>
              </a:solidFill>
            </a:endParaRPr>
          </a:p>
          <a:p>
            <a:r>
              <a:rPr lang="en-US" altLang="zh-TW">
                <a:solidFill>
                  <a:schemeClr val="bg1"/>
                </a:solidFill>
              </a:rPr>
              <a:t>import</a:t>
            </a:r>
            <a:r>
              <a:rPr lang="zh-TW">
                <a:solidFill>
                  <a:schemeClr val="bg1"/>
                </a:solidFill>
              </a:rPr>
              <a:t> </a:t>
            </a:r>
            <a:r>
              <a:rPr lang="en-US" altLang="zh-TW" err="1">
                <a:solidFill>
                  <a:schemeClr val="bg1"/>
                </a:solidFill>
              </a:rPr>
              <a:t>matplotlib.pyplot</a:t>
            </a:r>
            <a:r>
              <a:rPr lang="zh-TW">
                <a:solidFill>
                  <a:schemeClr val="bg1"/>
                </a:solidFill>
              </a:rPr>
              <a:t> </a:t>
            </a:r>
            <a:r>
              <a:rPr lang="en-US" altLang="zh-TW">
                <a:solidFill>
                  <a:schemeClr val="bg1"/>
                </a:solidFill>
              </a:rPr>
              <a:t>a</a:t>
            </a:r>
            <a:r>
              <a:rPr lang="zh-TW">
                <a:solidFill>
                  <a:schemeClr val="bg1"/>
                </a:solidFill>
              </a:rPr>
              <a:t>s </a:t>
            </a:r>
            <a:r>
              <a:rPr lang="en-US" altLang="zh-TW" err="1">
                <a:solidFill>
                  <a:schemeClr val="bg1"/>
                </a:solidFill>
              </a:rPr>
              <a:t>plt</a:t>
            </a:r>
            <a:r>
              <a:rPr lang="zh-TW">
                <a:solidFill>
                  <a:schemeClr val="bg1"/>
                </a:solidFill>
              </a:rPr>
              <a:t> </a:t>
            </a:r>
            <a:r>
              <a:rPr lang="en-US" altLang="zh-TW">
                <a:solidFill>
                  <a:schemeClr val="bg1"/>
                </a:solidFill>
              </a:rPr>
              <a:t>#</a:t>
            </a:r>
            <a:r>
              <a:rPr lang="zh-TW">
                <a:solidFill>
                  <a:schemeClr val="bg1"/>
                </a:solidFill>
              </a:rPr>
              <a:t> 引入</a:t>
            </a:r>
            <a:r>
              <a:rPr lang="en-US" altLang="zh-TW" err="1">
                <a:solidFill>
                  <a:schemeClr val="bg1"/>
                </a:solidFill>
              </a:rPr>
              <a:t>pyplot</a:t>
            </a:r>
            <a:endParaRPr lang="zh-TW" altLang="en-US" err="1">
              <a:solidFill>
                <a:schemeClr val="bg1"/>
              </a:solidFill>
            </a:endParaRPr>
          </a:p>
          <a:p>
            <a:r>
              <a:rPr lang="en-US" altLang="zh-TW">
                <a:solidFill>
                  <a:schemeClr val="accent2"/>
                </a:solidFill>
              </a:rPr>
              <a:t>y</a:t>
            </a:r>
            <a:r>
              <a:rPr lang="zh-TW">
                <a:solidFill>
                  <a:schemeClr val="accent2"/>
                </a:solidFill>
              </a:rPr>
              <a:t> </a:t>
            </a:r>
            <a:r>
              <a:rPr lang="en-US" altLang="zh-TW">
                <a:solidFill>
                  <a:schemeClr val="accent2"/>
                </a:solidFill>
              </a:rPr>
              <a:t>=</a:t>
            </a:r>
            <a:r>
              <a:rPr lang="zh-TW">
                <a:solidFill>
                  <a:schemeClr val="accent2"/>
                </a:solidFill>
              </a:rPr>
              <a:t> </a:t>
            </a:r>
            <a:r>
              <a:rPr lang="en-US" altLang="zh-TW">
                <a:solidFill>
                  <a:schemeClr val="accent2"/>
                </a:solidFill>
              </a:rPr>
              <a:t>data2[</a:t>
            </a:r>
            <a:r>
              <a:rPr lang="zh-TW">
                <a:solidFill>
                  <a:schemeClr val="accent2"/>
                </a:solidFill>
              </a:rPr>
              <a:t>"</a:t>
            </a:r>
            <a:r>
              <a:rPr lang="en-US" altLang="zh-TW">
                <a:solidFill>
                  <a:schemeClr val="accent2"/>
                </a:solidFill>
              </a:rPr>
              <a:t>Sale</a:t>
            </a:r>
            <a:r>
              <a:rPr lang="zh-TW">
                <a:solidFill>
                  <a:schemeClr val="accent2"/>
                </a:solidFill>
              </a:rPr>
              <a:t>Price"</a:t>
            </a:r>
            <a:r>
              <a:rPr lang="en-US" altLang="zh-TW">
                <a:solidFill>
                  <a:schemeClr val="accent2"/>
                </a:solidFill>
              </a:rPr>
              <a:t>]</a:t>
            </a:r>
            <a:r>
              <a:rPr lang="zh-TW">
                <a:solidFill>
                  <a:schemeClr val="accent2"/>
                </a:solidFill>
              </a:rPr>
              <a:t> </a:t>
            </a:r>
            <a:r>
              <a:rPr lang="en-US" altLang="zh-TW">
                <a:solidFill>
                  <a:schemeClr val="bg1"/>
                </a:solidFill>
              </a:rPr>
              <a:t>#</a:t>
            </a:r>
            <a:r>
              <a:rPr lang="zh-TW">
                <a:solidFill>
                  <a:schemeClr val="bg1"/>
                </a:solidFill>
              </a:rPr>
              <a:t> 房價數據</a:t>
            </a:r>
          </a:p>
          <a:p>
            <a:r>
              <a:rPr lang="en-US" altLang="zh-TW">
                <a:solidFill>
                  <a:schemeClr val="bg1"/>
                </a:solidFill>
              </a:rPr>
              <a:t>d</a:t>
            </a:r>
            <a:r>
              <a:rPr lang="zh-TW">
                <a:solidFill>
                  <a:schemeClr val="bg1"/>
                </a:solidFill>
              </a:rPr>
              <a:t>ata</a:t>
            </a:r>
            <a:r>
              <a:rPr lang="en-US" altLang="zh-TW">
                <a:solidFill>
                  <a:schemeClr val="bg1"/>
                </a:solidFill>
              </a:rPr>
              <a:t>3</a:t>
            </a:r>
            <a:r>
              <a:rPr lang="zh-TW">
                <a:solidFill>
                  <a:schemeClr val="bg1"/>
                </a:solidFill>
              </a:rPr>
              <a:t> </a:t>
            </a:r>
            <a:r>
              <a:rPr lang="en-US" altLang="zh-TW">
                <a:solidFill>
                  <a:schemeClr val="bg1"/>
                </a:solidFill>
              </a:rPr>
              <a:t>=</a:t>
            </a:r>
            <a:r>
              <a:rPr lang="zh-TW">
                <a:solidFill>
                  <a:schemeClr val="bg1"/>
                </a:solidFill>
              </a:rPr>
              <a:t> data</a:t>
            </a:r>
            <a:r>
              <a:rPr lang="en-US" altLang="zh-TW">
                <a:solidFill>
                  <a:schemeClr val="bg1"/>
                </a:solidFill>
              </a:rPr>
              <a:t>2.drop(</a:t>
            </a:r>
            <a:r>
              <a:rPr lang="zh-TW">
                <a:solidFill>
                  <a:schemeClr val="bg1"/>
                </a:solidFill>
              </a:rPr>
              <a:t>["</a:t>
            </a:r>
            <a:r>
              <a:rPr lang="en-US" altLang="zh-TW" err="1">
                <a:solidFill>
                  <a:schemeClr val="bg1"/>
                </a:solidFill>
              </a:rPr>
              <a:t>SaleP</a:t>
            </a:r>
            <a:r>
              <a:rPr lang="zh-TW">
                <a:solidFill>
                  <a:schemeClr val="bg1"/>
                </a:solidFill>
              </a:rPr>
              <a:t>ri</a:t>
            </a:r>
            <a:r>
              <a:rPr lang="en-US" altLang="zh-TW">
                <a:solidFill>
                  <a:schemeClr val="bg1"/>
                </a:solidFill>
              </a:rPr>
              <a:t>c</a:t>
            </a:r>
            <a:r>
              <a:rPr lang="zh-TW">
                <a:solidFill>
                  <a:schemeClr val="bg1"/>
                </a:solidFill>
              </a:rPr>
              <a:t>e"</a:t>
            </a:r>
            <a:r>
              <a:rPr lang="en-US" altLang="zh-TW">
                <a:solidFill>
                  <a:schemeClr val="bg1"/>
                </a:solidFill>
              </a:rPr>
              <a:t>]</a:t>
            </a:r>
            <a:r>
              <a:rPr lang="zh-TW">
                <a:solidFill>
                  <a:schemeClr val="bg1"/>
                </a:solidFill>
              </a:rPr>
              <a:t>,a</a:t>
            </a:r>
            <a:r>
              <a:rPr lang="en-US" altLang="zh-TW">
                <a:solidFill>
                  <a:schemeClr val="bg1"/>
                </a:solidFill>
              </a:rPr>
              <a:t>xi</a:t>
            </a:r>
            <a:r>
              <a:rPr lang="zh-TW">
                <a:solidFill>
                  <a:schemeClr val="bg1"/>
                </a:solidFill>
              </a:rPr>
              <a:t>s</a:t>
            </a:r>
            <a:r>
              <a:rPr lang="en-US" altLang="zh-TW">
                <a:solidFill>
                  <a:schemeClr val="bg1"/>
                </a:solidFill>
              </a:rPr>
              <a:t>=1)</a:t>
            </a:r>
            <a:endParaRPr lang="zh-TW" altLang="en-US">
              <a:solidFill>
                <a:schemeClr val="bg1"/>
              </a:solidFill>
            </a:endParaRPr>
          </a:p>
          <a:p>
            <a:r>
              <a:rPr lang="en-US" altLang="zh-TW">
                <a:solidFill>
                  <a:schemeClr val="accent2"/>
                </a:solidFill>
              </a:rPr>
              <a:t>x</a:t>
            </a:r>
            <a:r>
              <a:rPr lang="zh-TW">
                <a:solidFill>
                  <a:schemeClr val="accent2"/>
                </a:solidFill>
              </a:rPr>
              <a:t> </a:t>
            </a:r>
            <a:r>
              <a:rPr lang="en-US" altLang="zh-TW">
                <a:solidFill>
                  <a:schemeClr val="accent2"/>
                </a:solidFill>
              </a:rPr>
              <a:t>=</a:t>
            </a:r>
            <a:r>
              <a:rPr lang="zh-TW">
                <a:solidFill>
                  <a:schemeClr val="accent2"/>
                </a:solidFill>
              </a:rPr>
              <a:t> </a:t>
            </a:r>
            <a:r>
              <a:rPr lang="en-US" altLang="zh-TW">
                <a:solidFill>
                  <a:schemeClr val="accent2"/>
                </a:solidFill>
              </a:rPr>
              <a:t>da</a:t>
            </a:r>
            <a:r>
              <a:rPr lang="zh-TW">
                <a:solidFill>
                  <a:schemeClr val="accent2"/>
                </a:solidFill>
              </a:rPr>
              <a:t>t</a:t>
            </a:r>
            <a:r>
              <a:rPr lang="en-US" altLang="zh-TW">
                <a:solidFill>
                  <a:schemeClr val="accent2"/>
                </a:solidFill>
              </a:rPr>
              <a:t>a3</a:t>
            </a:r>
            <a:endParaRPr lang="zh-TW" altLang="en-US">
              <a:solidFill>
                <a:schemeClr val="accent2"/>
              </a:solidFill>
            </a:endParaRPr>
          </a:p>
          <a:p>
            <a:r>
              <a:rPr lang="en-US" altLang="zh-TW" err="1">
                <a:solidFill>
                  <a:schemeClr val="accent2"/>
                </a:solidFill>
              </a:rPr>
              <a:t>x_t</a:t>
            </a:r>
            <a:r>
              <a:rPr lang="zh-TW">
                <a:solidFill>
                  <a:schemeClr val="accent2"/>
                </a:solidFill>
              </a:rPr>
              <a:t>r</a:t>
            </a:r>
            <a:r>
              <a:rPr lang="en-US" altLang="zh-TW" err="1">
                <a:solidFill>
                  <a:schemeClr val="accent2"/>
                </a:solidFill>
              </a:rPr>
              <a:t>ain</a:t>
            </a:r>
            <a:r>
              <a:rPr lang="zh-TW">
                <a:solidFill>
                  <a:schemeClr val="accent2"/>
                </a:solidFill>
              </a:rPr>
              <a:t>, </a:t>
            </a:r>
            <a:r>
              <a:rPr lang="en-US" altLang="zh-TW" err="1">
                <a:solidFill>
                  <a:schemeClr val="accent2"/>
                </a:solidFill>
              </a:rPr>
              <a:t>x_te</a:t>
            </a:r>
            <a:r>
              <a:rPr lang="zh-TW">
                <a:solidFill>
                  <a:schemeClr val="accent2"/>
                </a:solidFill>
              </a:rPr>
              <a:t>st</a:t>
            </a:r>
            <a:r>
              <a:rPr lang="en-US" altLang="zh-TW">
                <a:solidFill>
                  <a:schemeClr val="accent2"/>
                </a:solidFill>
              </a:rPr>
              <a:t>,</a:t>
            </a:r>
            <a:r>
              <a:rPr lang="zh-TW">
                <a:solidFill>
                  <a:schemeClr val="accent2"/>
                </a:solidFill>
              </a:rPr>
              <a:t> y</a:t>
            </a:r>
            <a:r>
              <a:rPr lang="en-US" altLang="zh-TW">
                <a:solidFill>
                  <a:schemeClr val="accent2"/>
                </a:solidFill>
              </a:rPr>
              <a:t>_train</a:t>
            </a:r>
            <a:r>
              <a:rPr lang="zh-TW">
                <a:solidFill>
                  <a:schemeClr val="accent2"/>
                </a:solidFill>
              </a:rPr>
              <a:t>, </a:t>
            </a:r>
            <a:r>
              <a:rPr lang="en-US" altLang="zh-TW" err="1">
                <a:solidFill>
                  <a:schemeClr val="accent2"/>
                </a:solidFill>
              </a:rPr>
              <a:t>y_t</a:t>
            </a:r>
            <a:r>
              <a:rPr lang="zh-TW">
                <a:solidFill>
                  <a:schemeClr val="accent2"/>
                </a:solidFill>
              </a:rPr>
              <a:t>e</a:t>
            </a:r>
            <a:r>
              <a:rPr lang="en-US" altLang="zh-TW" err="1">
                <a:solidFill>
                  <a:schemeClr val="accent2"/>
                </a:solidFill>
              </a:rPr>
              <a:t>st</a:t>
            </a:r>
            <a:r>
              <a:rPr lang="zh-TW">
                <a:solidFill>
                  <a:schemeClr val="accent2"/>
                </a:solidFill>
              </a:rPr>
              <a:t> </a:t>
            </a:r>
            <a:r>
              <a:rPr lang="en-US" altLang="zh-TW">
                <a:solidFill>
                  <a:schemeClr val="accent2"/>
                </a:solidFill>
              </a:rPr>
              <a:t>=</a:t>
            </a:r>
            <a:r>
              <a:rPr lang="zh-TW">
                <a:solidFill>
                  <a:schemeClr val="accent2"/>
                </a:solidFill>
              </a:rPr>
              <a:t> </a:t>
            </a:r>
            <a:r>
              <a:rPr lang="en-US" altLang="zh-TW">
                <a:solidFill>
                  <a:schemeClr val="accent2"/>
                </a:solidFill>
              </a:rPr>
              <a:t>tr</a:t>
            </a:r>
            <a:r>
              <a:rPr lang="zh-TW">
                <a:solidFill>
                  <a:schemeClr val="accent2"/>
                </a:solidFill>
              </a:rPr>
              <a:t>ai</a:t>
            </a:r>
            <a:r>
              <a:rPr lang="en-US" altLang="zh-TW" err="1">
                <a:solidFill>
                  <a:schemeClr val="accent2"/>
                </a:solidFill>
              </a:rPr>
              <a:t>n_test_sp</a:t>
            </a:r>
            <a:r>
              <a:rPr lang="zh-TW">
                <a:solidFill>
                  <a:schemeClr val="accent2"/>
                </a:solidFill>
              </a:rPr>
              <a:t>l</a:t>
            </a:r>
            <a:r>
              <a:rPr lang="en-US" altLang="zh-TW" err="1">
                <a:solidFill>
                  <a:schemeClr val="accent2"/>
                </a:solidFill>
              </a:rPr>
              <a:t>i</a:t>
            </a:r>
            <a:r>
              <a:rPr lang="zh-TW">
                <a:solidFill>
                  <a:schemeClr val="accent2"/>
                </a:solidFill>
              </a:rPr>
              <a:t>t</a:t>
            </a:r>
            <a:r>
              <a:rPr lang="en-US" altLang="zh-TW">
                <a:solidFill>
                  <a:schemeClr val="accent2"/>
                </a:solidFill>
              </a:rPr>
              <a:t>(x,</a:t>
            </a:r>
            <a:r>
              <a:rPr lang="zh-TW">
                <a:solidFill>
                  <a:schemeClr val="accent2"/>
                </a:solidFill>
              </a:rPr>
              <a:t> </a:t>
            </a:r>
            <a:r>
              <a:rPr lang="en-US" altLang="zh-TW">
                <a:solidFill>
                  <a:schemeClr val="accent2"/>
                </a:solidFill>
              </a:rPr>
              <a:t>y</a:t>
            </a:r>
            <a:r>
              <a:rPr lang="zh-TW">
                <a:solidFill>
                  <a:schemeClr val="accent2"/>
                </a:solidFill>
              </a:rPr>
              <a:t>, te</a:t>
            </a:r>
            <a:r>
              <a:rPr lang="en-US" altLang="zh-TW" err="1">
                <a:solidFill>
                  <a:schemeClr val="accent2"/>
                </a:solidFill>
              </a:rPr>
              <a:t>st_size</a:t>
            </a:r>
            <a:r>
              <a:rPr lang="zh-TW">
                <a:solidFill>
                  <a:schemeClr val="accent2"/>
                </a:solidFill>
              </a:rPr>
              <a:t> </a:t>
            </a:r>
            <a:r>
              <a:rPr lang="en-US" altLang="zh-TW">
                <a:solidFill>
                  <a:schemeClr val="accent2"/>
                </a:solidFill>
              </a:rPr>
              <a:t>=</a:t>
            </a:r>
            <a:r>
              <a:rPr lang="zh-TW">
                <a:solidFill>
                  <a:schemeClr val="accent2"/>
                </a:solidFill>
              </a:rPr>
              <a:t> </a:t>
            </a:r>
            <a:r>
              <a:rPr lang="en-US" altLang="zh-TW">
                <a:solidFill>
                  <a:schemeClr val="accent2"/>
                </a:solidFill>
              </a:rPr>
              <a:t>0.3</a:t>
            </a:r>
            <a:r>
              <a:rPr lang="zh-TW">
                <a:solidFill>
                  <a:schemeClr val="accent2"/>
                </a:solidFill>
              </a:rPr>
              <a:t>, ra</a:t>
            </a:r>
            <a:r>
              <a:rPr lang="en-US" altLang="zh-TW" err="1">
                <a:solidFill>
                  <a:schemeClr val="accent2"/>
                </a:solidFill>
              </a:rPr>
              <a:t>ndom_st</a:t>
            </a:r>
            <a:r>
              <a:rPr lang="zh-TW">
                <a:solidFill>
                  <a:schemeClr val="accent2"/>
                </a:solidFill>
              </a:rPr>
              <a:t>a</a:t>
            </a:r>
            <a:r>
              <a:rPr lang="en-US" altLang="zh-TW" err="1">
                <a:solidFill>
                  <a:schemeClr val="accent2"/>
                </a:solidFill>
              </a:rPr>
              <a:t>te</a:t>
            </a:r>
            <a:r>
              <a:rPr lang="zh-TW">
                <a:solidFill>
                  <a:schemeClr val="accent2"/>
                </a:solidFill>
              </a:rPr>
              <a:t> </a:t>
            </a:r>
            <a:r>
              <a:rPr lang="en-US" altLang="zh-TW">
                <a:solidFill>
                  <a:schemeClr val="accent2"/>
                </a:solidFill>
              </a:rPr>
              <a:t>=</a:t>
            </a:r>
            <a:r>
              <a:rPr lang="zh-TW">
                <a:solidFill>
                  <a:schemeClr val="accent2"/>
                </a:solidFill>
              </a:rPr>
              <a:t> </a:t>
            </a:r>
            <a:r>
              <a:rPr lang="en-US" altLang="zh-TW">
                <a:solidFill>
                  <a:schemeClr val="accent2"/>
                </a:solidFill>
              </a:rPr>
              <a:t>1)</a:t>
            </a:r>
            <a:r>
              <a:rPr lang="zh-TW">
                <a:solidFill>
                  <a:schemeClr val="bg1"/>
                </a:solidFill>
              </a:rPr>
              <a:t> </a:t>
            </a:r>
            <a:r>
              <a:rPr lang="en-US" altLang="zh-TW">
                <a:solidFill>
                  <a:schemeClr val="bg1"/>
                </a:solidFill>
              </a:rPr>
              <a:t>#</a:t>
            </a:r>
            <a:r>
              <a:rPr lang="zh-TW">
                <a:solidFill>
                  <a:schemeClr val="bg1"/>
                </a:solidFill>
              </a:rPr>
              <a:t> 將數據分成</a:t>
            </a:r>
            <a:r>
              <a:rPr lang="en-US" altLang="zh-TW">
                <a:solidFill>
                  <a:schemeClr val="bg1"/>
                </a:solidFill>
              </a:rPr>
              <a:t>73</a:t>
            </a:r>
            <a:r>
              <a:rPr lang="zh-TW">
                <a:solidFill>
                  <a:schemeClr val="bg1"/>
                </a:solidFill>
              </a:rPr>
              <a:t>比</a:t>
            </a:r>
          </a:p>
          <a:p>
            <a:r>
              <a:rPr lang="zh-TW">
                <a:solidFill>
                  <a:schemeClr val="bg1"/>
                </a:solidFill>
              </a:rPr>
              <a:t>l</a:t>
            </a:r>
            <a:r>
              <a:rPr lang="en-US" altLang="zh-TW">
                <a:solidFill>
                  <a:schemeClr val="bg1"/>
                </a:solidFill>
              </a:rPr>
              <a:t>n</a:t>
            </a:r>
            <a:r>
              <a:rPr lang="zh-TW">
                <a:solidFill>
                  <a:schemeClr val="bg1"/>
                </a:solidFill>
              </a:rPr>
              <a:t>r</a:t>
            </a:r>
            <a:r>
              <a:rPr lang="en-US" altLang="zh-TW">
                <a:solidFill>
                  <a:schemeClr val="bg1"/>
                </a:solidFill>
              </a:rPr>
              <a:t>e</a:t>
            </a:r>
            <a:r>
              <a:rPr lang="zh-TW">
                <a:solidFill>
                  <a:schemeClr val="bg1"/>
                </a:solidFill>
              </a:rPr>
              <a:t>g</a:t>
            </a:r>
            <a:r>
              <a:rPr lang="en-US" altLang="zh-TW">
                <a:solidFill>
                  <a:schemeClr val="bg1"/>
                </a:solidFill>
              </a:rPr>
              <a:t>r</a:t>
            </a:r>
            <a:r>
              <a:rPr lang="zh-TW">
                <a:solidFill>
                  <a:schemeClr val="bg1"/>
                </a:solidFill>
              </a:rPr>
              <a:t> </a:t>
            </a:r>
            <a:r>
              <a:rPr lang="en-US" altLang="zh-TW">
                <a:solidFill>
                  <a:schemeClr val="bg1"/>
                </a:solidFill>
              </a:rPr>
              <a:t>=</a:t>
            </a:r>
            <a:r>
              <a:rPr lang="zh-TW">
                <a:solidFill>
                  <a:schemeClr val="bg1"/>
                </a:solidFill>
              </a:rPr>
              <a:t> </a:t>
            </a:r>
            <a:r>
              <a:rPr lang="en-US" altLang="zh-TW">
                <a:solidFill>
                  <a:schemeClr val="bg1"/>
                </a:solidFill>
              </a:rPr>
              <a:t>Lin</a:t>
            </a:r>
            <a:r>
              <a:rPr lang="zh-TW">
                <a:solidFill>
                  <a:schemeClr val="bg1"/>
                </a:solidFill>
              </a:rPr>
              <a:t>ear</a:t>
            </a:r>
            <a:r>
              <a:rPr lang="en-US" altLang="zh-TW" err="1">
                <a:solidFill>
                  <a:schemeClr val="bg1"/>
                </a:solidFill>
              </a:rPr>
              <a:t>Regres</a:t>
            </a:r>
            <a:r>
              <a:rPr lang="zh-TW">
                <a:solidFill>
                  <a:schemeClr val="bg1"/>
                </a:solidFill>
              </a:rPr>
              <a:t>s</a:t>
            </a:r>
            <a:r>
              <a:rPr lang="en-US" altLang="zh-TW">
                <a:solidFill>
                  <a:schemeClr val="bg1"/>
                </a:solidFill>
              </a:rPr>
              <a:t>ion()</a:t>
            </a:r>
            <a:endParaRPr lang="zh-TW" altLang="en-US">
              <a:solidFill>
                <a:schemeClr val="bg1"/>
              </a:solidFill>
            </a:endParaRPr>
          </a:p>
          <a:p>
            <a:r>
              <a:rPr lang="en-US" altLang="zh-TW" err="1">
                <a:solidFill>
                  <a:schemeClr val="bg1"/>
                </a:solidFill>
              </a:rPr>
              <a:t>lnregr.fit</a:t>
            </a:r>
            <a:r>
              <a:rPr lang="en-US" altLang="zh-TW">
                <a:solidFill>
                  <a:schemeClr val="bg1"/>
                </a:solidFill>
              </a:rPr>
              <a:t>(</a:t>
            </a:r>
            <a:r>
              <a:rPr lang="en-US" altLang="zh-TW" err="1">
                <a:solidFill>
                  <a:schemeClr val="bg1"/>
                </a:solidFill>
              </a:rPr>
              <a:t>x_train</a:t>
            </a:r>
            <a:r>
              <a:rPr lang="zh-TW">
                <a:solidFill>
                  <a:schemeClr val="bg1"/>
                </a:solidFill>
              </a:rPr>
              <a:t>, </a:t>
            </a:r>
            <a:r>
              <a:rPr lang="en-US" altLang="zh-TW" err="1">
                <a:solidFill>
                  <a:schemeClr val="bg1"/>
                </a:solidFill>
              </a:rPr>
              <a:t>y_train</a:t>
            </a:r>
            <a:r>
              <a:rPr lang="en-US" altLang="zh-TW">
                <a:solidFill>
                  <a:schemeClr val="bg1"/>
                </a:solidFill>
              </a:rPr>
              <a:t>)</a:t>
            </a:r>
            <a:r>
              <a:rPr lang="zh-TW">
                <a:solidFill>
                  <a:schemeClr val="bg1"/>
                </a:solidFill>
              </a:rPr>
              <a:t> </a:t>
            </a:r>
            <a:r>
              <a:rPr lang="en-US" altLang="zh-TW">
                <a:solidFill>
                  <a:schemeClr val="bg1"/>
                </a:solidFill>
              </a:rPr>
              <a:t>#</a:t>
            </a:r>
            <a:r>
              <a:rPr lang="zh-TW">
                <a:solidFill>
                  <a:schemeClr val="bg1"/>
                </a:solidFill>
              </a:rPr>
              <a:t> 將資料拿去訓練</a:t>
            </a:r>
          </a:p>
          <a:p>
            <a:r>
              <a:rPr lang="en-US" altLang="zh-TW" err="1">
                <a:solidFill>
                  <a:schemeClr val="bg1"/>
                </a:solidFill>
              </a:rPr>
              <a:t>y_predict</a:t>
            </a:r>
            <a:r>
              <a:rPr lang="zh-TW">
                <a:solidFill>
                  <a:schemeClr val="bg1"/>
                </a:solidFill>
              </a:rPr>
              <a:t> </a:t>
            </a:r>
            <a:r>
              <a:rPr lang="en-US" altLang="zh-TW">
                <a:solidFill>
                  <a:schemeClr val="bg1"/>
                </a:solidFill>
              </a:rPr>
              <a:t>=</a:t>
            </a:r>
            <a:r>
              <a:rPr lang="zh-TW">
                <a:solidFill>
                  <a:schemeClr val="bg1"/>
                </a:solidFill>
              </a:rPr>
              <a:t> </a:t>
            </a:r>
            <a:r>
              <a:rPr lang="en-US" altLang="zh-TW" err="1">
                <a:solidFill>
                  <a:schemeClr val="bg1"/>
                </a:solidFill>
              </a:rPr>
              <a:t>lnregr.pre</a:t>
            </a:r>
            <a:r>
              <a:rPr lang="zh-TW">
                <a:solidFill>
                  <a:schemeClr val="bg1"/>
                </a:solidFill>
              </a:rPr>
              <a:t>d</a:t>
            </a:r>
            <a:r>
              <a:rPr lang="en-US" altLang="zh-TW" err="1">
                <a:solidFill>
                  <a:schemeClr val="bg1"/>
                </a:solidFill>
              </a:rPr>
              <a:t>ict</a:t>
            </a:r>
            <a:r>
              <a:rPr lang="en-US" altLang="zh-TW">
                <a:solidFill>
                  <a:schemeClr val="bg1"/>
                </a:solidFill>
              </a:rPr>
              <a:t>(</a:t>
            </a:r>
            <a:r>
              <a:rPr lang="en-US" altLang="zh-TW" err="1">
                <a:solidFill>
                  <a:schemeClr val="bg1"/>
                </a:solidFill>
              </a:rPr>
              <a:t>x_test</a:t>
            </a:r>
            <a:r>
              <a:rPr lang="en-US" altLang="zh-TW">
                <a:solidFill>
                  <a:schemeClr val="bg1"/>
                </a:solidFill>
              </a:rPr>
              <a:t>)</a:t>
            </a:r>
            <a:r>
              <a:rPr lang="zh-TW">
                <a:solidFill>
                  <a:schemeClr val="bg1"/>
                </a:solidFill>
              </a:rPr>
              <a:t> </a:t>
            </a:r>
            <a:r>
              <a:rPr lang="en-US" altLang="zh-TW">
                <a:solidFill>
                  <a:schemeClr val="bg1"/>
                </a:solidFill>
              </a:rPr>
              <a:t>#</a:t>
            </a:r>
            <a:r>
              <a:rPr lang="zh-TW">
                <a:solidFill>
                  <a:schemeClr val="bg1"/>
                </a:solidFill>
              </a:rPr>
              <a:t> 北</a:t>
            </a:r>
            <a:r>
              <a:rPr lang="en-US" altLang="zh-TW" err="1">
                <a:solidFill>
                  <a:schemeClr val="bg1"/>
                </a:solidFill>
              </a:rPr>
              <a:t>te</a:t>
            </a:r>
            <a:r>
              <a:rPr lang="zh-TW">
                <a:solidFill>
                  <a:schemeClr val="bg1"/>
                </a:solidFill>
              </a:rPr>
              <a:t>st的資料用訓練出來的模型去預測</a:t>
            </a:r>
          </a:p>
          <a:p>
            <a:r>
              <a:rPr lang="en-US" altLang="zh-TW">
                <a:solidFill>
                  <a:schemeClr val="bg1"/>
                </a:solidFill>
              </a:rPr>
              <a:t>p</a:t>
            </a:r>
            <a:r>
              <a:rPr lang="zh-TW">
                <a:solidFill>
                  <a:schemeClr val="bg1"/>
                </a:solidFill>
              </a:rPr>
              <a:t>l</a:t>
            </a:r>
            <a:r>
              <a:rPr lang="en-US" altLang="zh-TW" err="1">
                <a:solidFill>
                  <a:schemeClr val="bg1"/>
                </a:solidFill>
              </a:rPr>
              <a:t>t.x</a:t>
            </a:r>
            <a:r>
              <a:rPr lang="zh-TW">
                <a:solidFill>
                  <a:schemeClr val="bg1"/>
                </a:solidFill>
              </a:rPr>
              <a:t>l</a:t>
            </a:r>
            <a:r>
              <a:rPr lang="en-US" altLang="zh-TW" err="1">
                <a:solidFill>
                  <a:schemeClr val="bg1"/>
                </a:solidFill>
              </a:rPr>
              <a:t>abe</a:t>
            </a:r>
            <a:r>
              <a:rPr lang="zh-TW">
                <a:solidFill>
                  <a:schemeClr val="bg1"/>
                </a:solidFill>
              </a:rPr>
              <a:t>l</a:t>
            </a:r>
            <a:r>
              <a:rPr lang="en-US" altLang="zh-TW">
                <a:solidFill>
                  <a:schemeClr val="bg1"/>
                </a:solidFill>
              </a:rPr>
              <a:t>("</a:t>
            </a:r>
            <a:r>
              <a:rPr lang="zh-TW">
                <a:solidFill>
                  <a:schemeClr val="bg1"/>
                </a:solidFill>
              </a:rPr>
              <a:t>a</a:t>
            </a:r>
            <a:r>
              <a:rPr lang="en-US" altLang="zh-TW">
                <a:solidFill>
                  <a:schemeClr val="bg1"/>
                </a:solidFill>
              </a:rPr>
              <a:t>c</a:t>
            </a:r>
            <a:r>
              <a:rPr lang="zh-TW">
                <a:solidFill>
                  <a:schemeClr val="bg1"/>
                </a:solidFill>
              </a:rPr>
              <a:t>tual </a:t>
            </a:r>
            <a:r>
              <a:rPr lang="en-US" altLang="zh-TW">
                <a:solidFill>
                  <a:schemeClr val="bg1"/>
                </a:solidFill>
              </a:rPr>
              <a:t>pr</a:t>
            </a:r>
            <a:r>
              <a:rPr lang="zh-TW">
                <a:solidFill>
                  <a:schemeClr val="bg1"/>
                </a:solidFill>
              </a:rPr>
              <a:t>i</a:t>
            </a:r>
            <a:r>
              <a:rPr lang="en-US" altLang="zh-TW" err="1">
                <a:solidFill>
                  <a:schemeClr val="bg1"/>
                </a:solidFill>
              </a:rPr>
              <a:t>ce</a:t>
            </a:r>
            <a:r>
              <a:rPr lang="zh-TW">
                <a:solidFill>
                  <a:schemeClr val="bg1"/>
                </a:solidFill>
              </a:rPr>
              <a:t>"</a:t>
            </a:r>
            <a:r>
              <a:rPr lang="en-US" altLang="zh-TW">
                <a:solidFill>
                  <a:schemeClr val="bg1"/>
                </a:solidFill>
              </a:rPr>
              <a:t>)</a:t>
            </a:r>
            <a:r>
              <a:rPr lang="zh-TW">
                <a:solidFill>
                  <a:schemeClr val="bg1"/>
                </a:solidFill>
              </a:rPr>
              <a:t> </a:t>
            </a:r>
            <a:r>
              <a:rPr lang="en-US" altLang="zh-TW">
                <a:solidFill>
                  <a:schemeClr val="bg1"/>
                </a:solidFill>
              </a:rPr>
              <a:t>#</a:t>
            </a:r>
            <a:r>
              <a:rPr lang="zh-TW">
                <a:solidFill>
                  <a:schemeClr val="bg1"/>
                </a:solidFill>
              </a:rPr>
              <a:t> </a:t>
            </a:r>
            <a:r>
              <a:rPr lang="en-US" altLang="zh-TW">
                <a:solidFill>
                  <a:schemeClr val="bg1"/>
                </a:solidFill>
              </a:rPr>
              <a:t>x</a:t>
            </a:r>
            <a:r>
              <a:rPr lang="zh-TW">
                <a:solidFill>
                  <a:schemeClr val="bg1"/>
                </a:solidFill>
              </a:rPr>
              <a:t>軸的標題</a:t>
            </a:r>
          </a:p>
          <a:p>
            <a:r>
              <a:rPr lang="en-US" altLang="zh-TW" err="1">
                <a:solidFill>
                  <a:schemeClr val="bg1"/>
                </a:solidFill>
              </a:rPr>
              <a:t>plt.yl</a:t>
            </a:r>
            <a:r>
              <a:rPr lang="zh-TW">
                <a:solidFill>
                  <a:schemeClr val="bg1"/>
                </a:solidFill>
              </a:rPr>
              <a:t>a</a:t>
            </a:r>
            <a:r>
              <a:rPr lang="en-US" altLang="zh-TW">
                <a:solidFill>
                  <a:schemeClr val="bg1"/>
                </a:solidFill>
              </a:rPr>
              <a:t>be</a:t>
            </a:r>
            <a:r>
              <a:rPr lang="zh-TW">
                <a:solidFill>
                  <a:schemeClr val="bg1"/>
                </a:solidFill>
              </a:rPr>
              <a:t>l</a:t>
            </a:r>
            <a:r>
              <a:rPr lang="en-US" altLang="zh-TW">
                <a:solidFill>
                  <a:schemeClr val="bg1"/>
                </a:solidFill>
              </a:rPr>
              <a:t>("pr</a:t>
            </a:r>
            <a:r>
              <a:rPr lang="zh-TW">
                <a:solidFill>
                  <a:schemeClr val="bg1"/>
                </a:solidFill>
              </a:rPr>
              <a:t>e</a:t>
            </a:r>
            <a:r>
              <a:rPr lang="en-US" altLang="zh-TW" err="1">
                <a:solidFill>
                  <a:schemeClr val="bg1"/>
                </a:solidFill>
              </a:rPr>
              <a:t>dict</a:t>
            </a:r>
            <a:r>
              <a:rPr lang="zh-TW">
                <a:solidFill>
                  <a:schemeClr val="bg1"/>
                </a:solidFill>
              </a:rPr>
              <a:t> </a:t>
            </a:r>
            <a:r>
              <a:rPr lang="en-US" altLang="zh-TW">
                <a:solidFill>
                  <a:schemeClr val="bg1"/>
                </a:solidFill>
              </a:rPr>
              <a:t>pc</a:t>
            </a:r>
            <a:r>
              <a:rPr lang="zh-TW">
                <a:solidFill>
                  <a:schemeClr val="bg1"/>
                </a:solidFill>
              </a:rPr>
              <a:t>ice"</a:t>
            </a:r>
            <a:r>
              <a:rPr lang="en-US" altLang="zh-TW">
                <a:solidFill>
                  <a:schemeClr val="bg1"/>
                </a:solidFill>
              </a:rPr>
              <a:t>)</a:t>
            </a:r>
            <a:r>
              <a:rPr lang="zh-TW">
                <a:solidFill>
                  <a:schemeClr val="bg1"/>
                </a:solidFill>
              </a:rPr>
              <a:t> </a:t>
            </a:r>
            <a:r>
              <a:rPr lang="en-US" altLang="zh-TW">
                <a:solidFill>
                  <a:schemeClr val="bg1"/>
                </a:solidFill>
              </a:rPr>
              <a:t>#</a:t>
            </a:r>
            <a:r>
              <a:rPr lang="zh-TW">
                <a:solidFill>
                  <a:schemeClr val="bg1"/>
                </a:solidFill>
              </a:rPr>
              <a:t> </a:t>
            </a:r>
            <a:r>
              <a:rPr lang="en-US" altLang="zh-TW">
                <a:solidFill>
                  <a:schemeClr val="bg1"/>
                </a:solidFill>
              </a:rPr>
              <a:t>y</a:t>
            </a:r>
            <a:r>
              <a:rPr lang="zh-TW">
                <a:solidFill>
                  <a:schemeClr val="bg1"/>
                </a:solidFill>
              </a:rPr>
              <a:t>軸的標題</a:t>
            </a:r>
          </a:p>
          <a:p>
            <a:r>
              <a:rPr lang="en-US" altLang="zh-TW" err="1">
                <a:solidFill>
                  <a:schemeClr val="bg1"/>
                </a:solidFill>
              </a:rPr>
              <a:t>plt.plot</a:t>
            </a:r>
            <a:r>
              <a:rPr lang="en-US" altLang="zh-TW">
                <a:solidFill>
                  <a:schemeClr val="bg1"/>
                </a:solidFill>
              </a:rPr>
              <a:t>([0,500000</a:t>
            </a:r>
            <a:r>
              <a:rPr lang="zh-TW">
                <a:solidFill>
                  <a:schemeClr val="bg1"/>
                </a:solidFill>
              </a:rPr>
              <a:t>]</a:t>
            </a:r>
            <a:r>
              <a:rPr lang="en-US" altLang="zh-TW">
                <a:solidFill>
                  <a:schemeClr val="bg1"/>
                </a:solidFill>
              </a:rPr>
              <a:t>,</a:t>
            </a:r>
            <a:r>
              <a:rPr lang="zh-TW">
                <a:solidFill>
                  <a:schemeClr val="bg1"/>
                </a:solidFill>
              </a:rPr>
              <a:t> </a:t>
            </a:r>
            <a:r>
              <a:rPr lang="en-US" altLang="zh-TW">
                <a:solidFill>
                  <a:schemeClr val="bg1"/>
                </a:solidFill>
              </a:rPr>
              <a:t>[0,500000</a:t>
            </a:r>
            <a:r>
              <a:rPr lang="zh-TW">
                <a:solidFill>
                  <a:schemeClr val="bg1"/>
                </a:solidFill>
              </a:rPr>
              <a:t>]</a:t>
            </a:r>
            <a:r>
              <a:rPr lang="en-US" altLang="zh-TW">
                <a:solidFill>
                  <a:schemeClr val="bg1"/>
                </a:solidFill>
              </a:rPr>
              <a:t>)</a:t>
            </a:r>
            <a:r>
              <a:rPr lang="zh-TW">
                <a:solidFill>
                  <a:schemeClr val="bg1"/>
                </a:solidFill>
              </a:rPr>
              <a:t> </a:t>
            </a:r>
            <a:r>
              <a:rPr lang="en-US" altLang="zh-TW">
                <a:solidFill>
                  <a:schemeClr val="bg1"/>
                </a:solidFill>
              </a:rPr>
              <a:t>#</a:t>
            </a:r>
            <a:r>
              <a:rPr lang="zh-TW">
                <a:solidFill>
                  <a:schemeClr val="bg1"/>
                </a:solidFill>
              </a:rPr>
              <a:t> 劃一條基準線</a:t>
            </a:r>
          </a:p>
          <a:p>
            <a:r>
              <a:rPr lang="en-US" altLang="zh-TW" err="1">
                <a:solidFill>
                  <a:schemeClr val="bg1"/>
                </a:solidFill>
              </a:rPr>
              <a:t>plt.scatter</a:t>
            </a:r>
            <a:r>
              <a:rPr lang="en-US" altLang="zh-TW">
                <a:solidFill>
                  <a:schemeClr val="bg1"/>
                </a:solidFill>
              </a:rPr>
              <a:t>(</a:t>
            </a:r>
            <a:r>
              <a:rPr lang="en-US" altLang="zh-TW" err="1">
                <a:solidFill>
                  <a:schemeClr val="bg1"/>
                </a:solidFill>
              </a:rPr>
              <a:t>y_test</a:t>
            </a:r>
            <a:r>
              <a:rPr lang="en-US" altLang="zh-TW">
                <a:solidFill>
                  <a:schemeClr val="bg1"/>
                </a:solidFill>
              </a:rPr>
              <a:t>,</a:t>
            </a:r>
            <a:r>
              <a:rPr lang="zh-TW">
                <a:solidFill>
                  <a:schemeClr val="bg1"/>
                </a:solidFill>
              </a:rPr>
              <a:t> </a:t>
            </a:r>
            <a:r>
              <a:rPr lang="en-US" altLang="zh-TW" err="1">
                <a:solidFill>
                  <a:schemeClr val="bg1"/>
                </a:solidFill>
              </a:rPr>
              <a:t>y_predict</a:t>
            </a:r>
            <a:r>
              <a:rPr lang="en-US" altLang="zh-TW">
                <a:solidFill>
                  <a:schemeClr val="bg1"/>
                </a:solidFill>
              </a:rPr>
              <a:t>)</a:t>
            </a:r>
            <a:r>
              <a:rPr lang="zh-TW">
                <a:solidFill>
                  <a:schemeClr val="bg1"/>
                </a:solidFill>
              </a:rPr>
              <a:t> </a:t>
            </a:r>
            <a:r>
              <a:rPr lang="en-US" altLang="zh-TW">
                <a:solidFill>
                  <a:schemeClr val="bg1"/>
                </a:solidFill>
              </a:rPr>
              <a:t>#</a:t>
            </a:r>
            <a:r>
              <a:rPr lang="zh-TW">
                <a:solidFill>
                  <a:schemeClr val="bg1"/>
                </a:solidFill>
              </a:rPr>
              <a:t> 比對預測跟實際的差別</a:t>
            </a:r>
          </a:p>
          <a:p>
            <a:r>
              <a:rPr lang="en-US" altLang="zh-TW" err="1">
                <a:solidFill>
                  <a:schemeClr val="bg1"/>
                </a:solidFill>
              </a:rPr>
              <a:t>plt.show</a:t>
            </a:r>
            <a:r>
              <a:rPr lang="en-US" altLang="zh-TW">
                <a:solidFill>
                  <a:schemeClr val="bg1"/>
                </a:solidFill>
              </a:rPr>
              <a:t>()</a:t>
            </a:r>
            <a:r>
              <a:rPr lang="zh-TW">
                <a:solidFill>
                  <a:schemeClr val="bg1"/>
                </a:solidFill>
              </a:rPr>
              <a:t> # 察看結果</a:t>
            </a:r>
          </a:p>
          <a:p>
            <a:r>
              <a:rPr lang="zh-TW">
                <a:solidFill>
                  <a:schemeClr val="bg1"/>
                </a:solidFill>
              </a:rPr>
              <a:t>lnregr.score(x_train, y_train)</a:t>
            </a:r>
            <a:r>
              <a:rPr lang="zh-TW" altLang="en-US">
                <a:solidFill>
                  <a:schemeClr val="bg1"/>
                </a:solidFill>
              </a:rPr>
              <a:t> </a:t>
            </a:r>
            <a:endParaRPr lang="zh-TW">
              <a:solidFill>
                <a:schemeClr val="bg1"/>
              </a:solidFill>
            </a:endParaRPr>
          </a:p>
          <a:p>
            <a:endParaRPr lang="zh-TW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02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65;p24">
            <a:extLst>
              <a:ext uri="{FF2B5EF4-FFF2-40B4-BE49-F238E27FC236}">
                <a16:creationId xmlns:a16="http://schemas.microsoft.com/office/drawing/2014/main" id="{48B55D6F-FBF1-4BA3-9CA8-13D249E0343F}"/>
              </a:ext>
            </a:extLst>
          </p:cNvPr>
          <p:cNvGrpSpPr/>
          <p:nvPr/>
        </p:nvGrpSpPr>
        <p:grpSpPr>
          <a:xfrm>
            <a:off x="369716" y="187933"/>
            <a:ext cx="2342143" cy="1664528"/>
            <a:chOff x="160325" y="221250"/>
            <a:chExt cx="7199950" cy="5116900"/>
          </a:xfrm>
        </p:grpSpPr>
        <p:sp>
          <p:nvSpPr>
            <p:cNvPr id="40" name="Google Shape;266;p24">
              <a:extLst>
                <a:ext uri="{FF2B5EF4-FFF2-40B4-BE49-F238E27FC236}">
                  <a16:creationId xmlns:a16="http://schemas.microsoft.com/office/drawing/2014/main" id="{42E25045-DEBF-4E52-B7A7-EB0962D22DE4}"/>
                </a:ext>
              </a:extLst>
            </p:cNvPr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7;p24">
              <a:extLst>
                <a:ext uri="{FF2B5EF4-FFF2-40B4-BE49-F238E27FC236}">
                  <a16:creationId xmlns:a16="http://schemas.microsoft.com/office/drawing/2014/main" id="{116793B2-7C9E-4FE0-A989-CEEE45C9F411}"/>
                </a:ext>
              </a:extLst>
            </p:cNvPr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68;p24">
              <a:extLst>
                <a:ext uri="{FF2B5EF4-FFF2-40B4-BE49-F238E27FC236}">
                  <a16:creationId xmlns:a16="http://schemas.microsoft.com/office/drawing/2014/main" id="{5635C016-8B9C-4B89-BAE3-94A248B745FB}"/>
                </a:ext>
              </a:extLst>
            </p:cNvPr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69;p24">
              <a:extLst>
                <a:ext uri="{FF2B5EF4-FFF2-40B4-BE49-F238E27FC236}">
                  <a16:creationId xmlns:a16="http://schemas.microsoft.com/office/drawing/2014/main" id="{552BE5E5-5B15-41C1-AEDB-F71C3A17AEC6}"/>
                </a:ext>
              </a:extLst>
            </p:cNvPr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" name="Google Shape;264;p24">
            <a:extLst>
              <a:ext uri="{FF2B5EF4-FFF2-40B4-BE49-F238E27FC236}">
                <a16:creationId xmlns:a16="http://schemas.microsoft.com/office/drawing/2014/main" id="{8C0AA1A1-8400-468A-84D9-3436D46CB953}"/>
              </a:ext>
            </a:extLst>
          </p:cNvPr>
          <p:cNvCxnSpPr/>
          <p:nvPr/>
        </p:nvCxnSpPr>
        <p:spPr>
          <a:xfrm>
            <a:off x="2716022" y="1390378"/>
            <a:ext cx="605020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262;p24">
            <a:extLst>
              <a:ext uri="{FF2B5EF4-FFF2-40B4-BE49-F238E27FC236}">
                <a16:creationId xmlns:a16="http://schemas.microsoft.com/office/drawing/2014/main" id="{4443674F-3A23-4C6C-B245-65C73FA5042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394643" y="546204"/>
            <a:ext cx="2017133" cy="8078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/>
            <a:r>
              <a:rPr lang="zh-CN" altLang="es" sz="36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程式說明</a:t>
            </a:r>
            <a:endParaRPr lang="zh-TW" altLang="en-US" sz="36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869FDB7-FC12-45B9-9CB9-10AD34173C0C}"/>
              </a:ext>
            </a:extLst>
          </p:cNvPr>
          <p:cNvSpPr txBox="1"/>
          <p:nvPr/>
        </p:nvSpPr>
        <p:spPr>
          <a:xfrm>
            <a:off x="850006" y="1948736"/>
            <a:ext cx="7532530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err="1">
                <a:solidFill>
                  <a:schemeClr val="bg1"/>
                </a:solidFill>
              </a:rPr>
              <a:t>im</a:t>
            </a:r>
            <a:r>
              <a:rPr lang="zh-TW">
                <a:solidFill>
                  <a:schemeClr val="bg1"/>
                </a:solidFill>
              </a:rPr>
              <a:t>p</a:t>
            </a:r>
            <a:r>
              <a:rPr lang="en-US" altLang="zh-TW">
                <a:solidFill>
                  <a:schemeClr val="bg1"/>
                </a:solidFill>
              </a:rPr>
              <a:t>ort</a:t>
            </a:r>
            <a:r>
              <a:rPr lang="zh-TW" altLang="en-US">
                <a:solidFill>
                  <a:schemeClr val="bg1"/>
                </a:solidFill>
              </a:rPr>
              <a:t> </a:t>
            </a:r>
            <a:r>
              <a:rPr lang="en-US" altLang="zh-TW" err="1">
                <a:solidFill>
                  <a:schemeClr val="bg1"/>
                </a:solidFill>
              </a:rPr>
              <a:t>joblib</a:t>
            </a:r>
            <a:endParaRPr lang="zh-TW" altLang="en-US" err="1">
              <a:solidFill>
                <a:schemeClr val="bg1"/>
              </a:solidFill>
            </a:endParaRPr>
          </a:p>
          <a:p>
            <a:r>
              <a:rPr lang="en-US" altLang="zh-TW" err="1">
                <a:solidFill>
                  <a:schemeClr val="bg1"/>
                </a:solidFill>
              </a:rPr>
              <a:t>joblib</a:t>
            </a:r>
            <a:r>
              <a:rPr lang="en-US" altLang="zh-TW">
                <a:solidFill>
                  <a:schemeClr val="bg1"/>
                </a:solidFill>
              </a:rPr>
              <a:t>.</a:t>
            </a:r>
            <a:r>
              <a:rPr lang="zh-TW">
                <a:solidFill>
                  <a:schemeClr val="bg1"/>
                </a:solidFill>
              </a:rPr>
              <a:t>d</a:t>
            </a:r>
            <a:r>
              <a:rPr lang="en-US" altLang="zh-TW">
                <a:solidFill>
                  <a:schemeClr val="bg1"/>
                </a:solidFill>
              </a:rPr>
              <a:t>ump</a:t>
            </a:r>
            <a:r>
              <a:rPr lang="zh-TW">
                <a:solidFill>
                  <a:schemeClr val="bg1"/>
                </a:solidFill>
              </a:rPr>
              <a:t>(</a:t>
            </a:r>
            <a:r>
              <a:rPr lang="en-US" altLang="zh-TW">
                <a:solidFill>
                  <a:schemeClr val="bg1"/>
                </a:solidFill>
              </a:rPr>
              <a:t>ln</a:t>
            </a:r>
            <a:r>
              <a:rPr lang="zh-TW">
                <a:solidFill>
                  <a:schemeClr val="bg1"/>
                </a:solidFill>
              </a:rPr>
              <a:t>re</a:t>
            </a:r>
            <a:r>
              <a:rPr lang="en-US" altLang="zh-TW">
                <a:solidFill>
                  <a:schemeClr val="bg1"/>
                </a:solidFill>
              </a:rPr>
              <a:t>gr,</a:t>
            </a:r>
            <a:r>
              <a:rPr lang="zh-TW" altLang="en-US">
                <a:solidFill>
                  <a:schemeClr val="bg1"/>
                </a:solidFill>
              </a:rPr>
              <a:t> </a:t>
            </a:r>
            <a:r>
              <a:rPr lang="en-US" altLang="zh-TW">
                <a:solidFill>
                  <a:schemeClr val="bg1"/>
                </a:solidFill>
              </a:rPr>
              <a:t>'</a:t>
            </a:r>
            <a:r>
              <a:rPr lang="en-US" altLang="zh-TW" err="1">
                <a:solidFill>
                  <a:schemeClr val="bg1"/>
                </a:solidFill>
              </a:rPr>
              <a:t>clf</a:t>
            </a:r>
            <a:r>
              <a:rPr lang="zh-TW">
                <a:solidFill>
                  <a:schemeClr val="bg1"/>
                </a:solidFill>
              </a:rPr>
              <a:t>.</a:t>
            </a:r>
            <a:r>
              <a:rPr lang="en-US" altLang="zh-TW" err="1">
                <a:solidFill>
                  <a:schemeClr val="bg1"/>
                </a:solidFill>
              </a:rPr>
              <a:t>pkl</a:t>
            </a:r>
            <a:r>
              <a:rPr lang="en-US" altLang="zh-TW">
                <a:solidFill>
                  <a:schemeClr val="bg1"/>
                </a:solidFill>
              </a:rPr>
              <a:t>'</a:t>
            </a:r>
            <a:r>
              <a:rPr lang="zh-TW">
                <a:solidFill>
                  <a:schemeClr val="bg1"/>
                </a:solidFill>
              </a:rPr>
              <a:t>)</a:t>
            </a:r>
          </a:p>
          <a:p>
            <a:r>
              <a:rPr lang="en-US" altLang="zh-TW">
                <a:solidFill>
                  <a:schemeClr val="bg1"/>
                </a:solidFill>
              </a:rPr>
              <a:t>#</a:t>
            </a:r>
            <a:r>
              <a:rPr lang="zh-TW" altLang="en-US">
                <a:solidFill>
                  <a:schemeClr val="bg1"/>
                </a:solidFill>
              </a:rPr>
              <a:t>读取</a:t>
            </a:r>
            <a:r>
              <a:rPr lang="en-US" altLang="zh-TW">
                <a:solidFill>
                  <a:schemeClr val="bg1"/>
                </a:solidFill>
              </a:rPr>
              <a:t>Model</a:t>
            </a:r>
            <a:endParaRPr lang="en-US">
              <a:solidFill>
                <a:schemeClr val="bg1"/>
              </a:solidFill>
            </a:endParaRPr>
          </a:p>
          <a:p>
            <a:r>
              <a:rPr lang="en-US" altLang="zh-TW">
                <a:solidFill>
                  <a:schemeClr val="bg1"/>
                </a:solidFill>
              </a:rPr>
              <a:t>clf3</a:t>
            </a:r>
            <a:r>
              <a:rPr lang="zh-TW" altLang="en-US">
                <a:solidFill>
                  <a:schemeClr val="bg1"/>
                </a:solidFill>
              </a:rPr>
              <a:t> </a:t>
            </a:r>
            <a:r>
              <a:rPr lang="en-US" altLang="zh-TW">
                <a:solidFill>
                  <a:schemeClr val="bg1"/>
                </a:solidFill>
              </a:rPr>
              <a:t>=</a:t>
            </a:r>
            <a:r>
              <a:rPr lang="zh-TW">
                <a:solidFill>
                  <a:schemeClr val="bg1"/>
                </a:solidFill>
              </a:rPr>
              <a:t> </a:t>
            </a:r>
            <a:r>
              <a:rPr lang="en-US" altLang="zh-TW" err="1">
                <a:solidFill>
                  <a:schemeClr val="bg1"/>
                </a:solidFill>
              </a:rPr>
              <a:t>joblib.load</a:t>
            </a:r>
            <a:r>
              <a:rPr lang="en-US" altLang="zh-TW">
                <a:solidFill>
                  <a:schemeClr val="bg1"/>
                </a:solidFill>
              </a:rPr>
              <a:t>('</a:t>
            </a:r>
            <a:r>
              <a:rPr lang="en-US" altLang="zh-TW" err="1">
                <a:solidFill>
                  <a:schemeClr val="bg1"/>
                </a:solidFill>
              </a:rPr>
              <a:t>clf.pkl</a:t>
            </a:r>
            <a:r>
              <a:rPr lang="en-US" altLang="zh-TW">
                <a:solidFill>
                  <a:schemeClr val="bg1"/>
                </a:solidFill>
              </a:rPr>
              <a:t>')</a:t>
            </a:r>
            <a:endParaRPr lang="en-US">
              <a:solidFill>
                <a:schemeClr val="bg1"/>
              </a:solidFill>
            </a:endParaRPr>
          </a:p>
          <a:p>
            <a:r>
              <a:rPr lang="en-US" altLang="zh-TW" err="1">
                <a:solidFill>
                  <a:schemeClr val="bg1"/>
                </a:solidFill>
              </a:rPr>
              <a:t>x_test.head</a:t>
            </a:r>
            <a:r>
              <a:rPr lang="en-US" altLang="zh-TW">
                <a:solidFill>
                  <a:schemeClr val="bg1"/>
                </a:solidFill>
              </a:rPr>
              <a:t>()</a:t>
            </a:r>
            <a:endParaRPr lang="en-US">
              <a:solidFill>
                <a:schemeClr val="bg1"/>
              </a:solidFill>
            </a:endParaRPr>
          </a:p>
          <a:p>
            <a:r>
              <a:rPr lang="en-US" altLang="zh-TW">
                <a:solidFill>
                  <a:schemeClr val="bg1"/>
                </a:solidFill>
              </a:rPr>
              <a:t>#</a:t>
            </a:r>
            <a:r>
              <a:rPr lang="zh-TW" altLang="en-US">
                <a:solidFill>
                  <a:schemeClr val="bg1"/>
                </a:solidFill>
              </a:rPr>
              <a:t>测试读取后的</a:t>
            </a:r>
            <a:r>
              <a:rPr lang="en-US" altLang="zh-TW">
                <a:solidFill>
                  <a:schemeClr val="bg1"/>
                </a:solidFill>
              </a:rPr>
              <a:t>Model</a:t>
            </a:r>
            <a:endParaRPr lang="zh-TW" altLang="en-US">
              <a:solidFill>
                <a:schemeClr val="bg1"/>
              </a:solidFill>
            </a:endParaRPr>
          </a:p>
          <a:p>
            <a:r>
              <a:rPr lang="en-US" altLang="zh-TW">
                <a:solidFill>
                  <a:schemeClr val="bg1"/>
                </a:solidFill>
              </a:rPr>
              <a:t>D</a:t>
            </a:r>
            <a:r>
              <a:rPr lang="zh-TW">
                <a:solidFill>
                  <a:schemeClr val="bg1"/>
                </a:solidFill>
              </a:rPr>
              <a:t>ata</a:t>
            </a:r>
            <a:r>
              <a:rPr lang="en-US" altLang="zh-TW">
                <a:solidFill>
                  <a:schemeClr val="bg1"/>
                </a:solidFill>
              </a:rPr>
              <a:t>2[0:1]</a:t>
            </a:r>
            <a:endParaRPr lang="zh-TW" altLang="en-US">
              <a:solidFill>
                <a:schemeClr val="bg1"/>
              </a:solidFill>
            </a:endParaRPr>
          </a:p>
          <a:p>
            <a:r>
              <a:rPr lang="en-US" altLang="zh-TW">
                <a:solidFill>
                  <a:schemeClr val="bg1"/>
                </a:solidFill>
              </a:rPr>
              <a:t>print(cl</a:t>
            </a:r>
            <a:r>
              <a:rPr lang="zh-TW">
                <a:solidFill>
                  <a:schemeClr val="bg1"/>
                </a:solidFill>
              </a:rPr>
              <a:t>f</a:t>
            </a:r>
            <a:r>
              <a:rPr lang="en-US" altLang="zh-TW">
                <a:solidFill>
                  <a:schemeClr val="bg1"/>
                </a:solidFill>
              </a:rPr>
              <a:t>3.pre</a:t>
            </a:r>
            <a:r>
              <a:rPr lang="zh-TW">
                <a:solidFill>
                  <a:schemeClr val="bg1"/>
                </a:solidFill>
              </a:rPr>
              <a:t>d</a:t>
            </a:r>
            <a:r>
              <a:rPr lang="en-US" altLang="zh-TW" err="1">
                <a:solidFill>
                  <a:schemeClr val="bg1"/>
                </a:solidFill>
              </a:rPr>
              <a:t>ict</a:t>
            </a:r>
            <a:r>
              <a:rPr lang="en-US" altLang="zh-TW">
                <a:solidFill>
                  <a:schemeClr val="bg1"/>
                </a:solidFill>
              </a:rPr>
              <a:t>(D</a:t>
            </a:r>
            <a:r>
              <a:rPr lang="zh-TW">
                <a:solidFill>
                  <a:schemeClr val="bg1"/>
                </a:solidFill>
              </a:rPr>
              <a:t>ata</a:t>
            </a:r>
            <a:r>
              <a:rPr lang="en-US" altLang="zh-TW">
                <a:solidFill>
                  <a:schemeClr val="bg1"/>
                </a:solidFill>
              </a:rPr>
              <a:t>2</a:t>
            </a:r>
            <a:r>
              <a:rPr lang="zh-TW">
                <a:solidFill>
                  <a:schemeClr val="bg1"/>
                </a:solidFill>
              </a:rPr>
              <a:t>[</a:t>
            </a:r>
            <a:r>
              <a:rPr lang="en-US" altLang="zh-TW">
                <a:solidFill>
                  <a:schemeClr val="bg1"/>
                </a:solidFill>
              </a:rPr>
              <a:t>0:1459]))</a:t>
            </a:r>
            <a:endParaRPr lang="zh-TW" altLang="en-US">
              <a:solidFill>
                <a:schemeClr val="bg1"/>
              </a:solidFill>
            </a:endParaRPr>
          </a:p>
          <a:p>
            <a:r>
              <a:rPr lang="en-US" altLang="zh-TW">
                <a:solidFill>
                  <a:schemeClr val="bg1"/>
                </a:solidFill>
              </a:rPr>
              <a:t>P</a:t>
            </a:r>
            <a:r>
              <a:rPr lang="zh-TW">
                <a:solidFill>
                  <a:schemeClr val="bg1"/>
                </a:solidFill>
              </a:rPr>
              <a:t>ri</a:t>
            </a:r>
            <a:r>
              <a:rPr lang="en-US" altLang="zh-TW">
                <a:solidFill>
                  <a:schemeClr val="bg1"/>
                </a:solidFill>
              </a:rPr>
              <a:t>c</a:t>
            </a:r>
            <a:r>
              <a:rPr lang="zh-TW">
                <a:solidFill>
                  <a:schemeClr val="bg1"/>
                </a:solidFill>
              </a:rPr>
              <a:t>e</a:t>
            </a:r>
            <a:r>
              <a:rPr lang="zh-TW" altLang="en-US">
                <a:solidFill>
                  <a:schemeClr val="bg1"/>
                </a:solidFill>
              </a:rPr>
              <a:t> </a:t>
            </a:r>
            <a:r>
              <a:rPr lang="en-US" altLang="zh-TW">
                <a:solidFill>
                  <a:schemeClr val="bg1"/>
                </a:solidFill>
              </a:rPr>
              <a:t>=</a:t>
            </a:r>
            <a:r>
              <a:rPr lang="zh-TW" altLang="en-US">
                <a:solidFill>
                  <a:schemeClr val="bg1"/>
                </a:solidFill>
              </a:rPr>
              <a:t> </a:t>
            </a:r>
            <a:r>
              <a:rPr lang="en-US" altLang="zh-TW">
                <a:solidFill>
                  <a:schemeClr val="bg1"/>
                </a:solidFill>
              </a:rPr>
              <a:t>{</a:t>
            </a:r>
            <a:r>
              <a:rPr lang="zh-TW">
                <a:solidFill>
                  <a:schemeClr val="bg1"/>
                </a:solidFill>
              </a:rPr>
              <a:t>"</a:t>
            </a:r>
            <a:r>
              <a:rPr lang="en-US" altLang="zh-TW">
                <a:solidFill>
                  <a:schemeClr val="bg1"/>
                </a:solidFill>
              </a:rPr>
              <a:t>ID</a:t>
            </a:r>
            <a:r>
              <a:rPr lang="zh-TW">
                <a:solidFill>
                  <a:schemeClr val="bg1"/>
                </a:solidFill>
              </a:rPr>
              <a:t>"</a:t>
            </a:r>
            <a:r>
              <a:rPr lang="en-US" altLang="zh-TW">
                <a:solidFill>
                  <a:schemeClr val="bg1"/>
                </a:solidFill>
              </a:rPr>
              <a:t>:Da</a:t>
            </a:r>
            <a:r>
              <a:rPr lang="zh-TW">
                <a:solidFill>
                  <a:schemeClr val="bg1"/>
                </a:solidFill>
              </a:rPr>
              <a:t>ta</a:t>
            </a:r>
            <a:r>
              <a:rPr lang="en-US" altLang="zh-TW">
                <a:solidFill>
                  <a:schemeClr val="bg1"/>
                </a:solidFill>
              </a:rPr>
              <a:t>["Id</a:t>
            </a:r>
            <a:r>
              <a:rPr lang="zh-TW">
                <a:solidFill>
                  <a:schemeClr val="bg1"/>
                </a:solidFill>
              </a:rPr>
              <a:t>"</a:t>
            </a:r>
            <a:r>
              <a:rPr lang="en-US" altLang="zh-TW">
                <a:solidFill>
                  <a:schemeClr val="bg1"/>
                </a:solidFill>
              </a:rPr>
              <a:t>]</a:t>
            </a:r>
            <a:r>
              <a:rPr lang="zh-TW">
                <a:solidFill>
                  <a:schemeClr val="bg1"/>
                </a:solidFill>
              </a:rPr>
              <a:t>,</a:t>
            </a:r>
            <a:endParaRPr lang="zh-TW" altLang="en-US">
              <a:solidFill>
                <a:schemeClr val="bg1"/>
              </a:solidFill>
            </a:endParaRPr>
          </a:p>
          <a:p>
            <a:r>
              <a:rPr lang="zh-TW" altLang="en-US">
                <a:solidFill>
                  <a:schemeClr val="bg1"/>
                </a:solidFill>
              </a:rPr>
              <a:t>                  </a:t>
            </a:r>
            <a:r>
              <a:rPr lang="zh-TW">
                <a:solidFill>
                  <a:schemeClr val="bg1"/>
                </a:solidFill>
              </a:rPr>
              <a:t>"</a:t>
            </a:r>
            <a:r>
              <a:rPr lang="en-US" altLang="zh-TW" err="1">
                <a:solidFill>
                  <a:schemeClr val="bg1"/>
                </a:solidFill>
              </a:rPr>
              <a:t>Pr</a:t>
            </a:r>
            <a:r>
              <a:rPr lang="zh-TW">
                <a:solidFill>
                  <a:schemeClr val="bg1"/>
                </a:solidFill>
              </a:rPr>
              <a:t>ed</a:t>
            </a:r>
            <a:r>
              <a:rPr lang="en-US" altLang="zh-TW" err="1">
                <a:solidFill>
                  <a:schemeClr val="bg1"/>
                </a:solidFill>
              </a:rPr>
              <a:t>ict</a:t>
            </a:r>
            <a:r>
              <a:rPr lang="zh-TW">
                <a:solidFill>
                  <a:schemeClr val="bg1"/>
                </a:solidFill>
              </a:rPr>
              <a:t>Pr</a:t>
            </a:r>
            <a:r>
              <a:rPr lang="en-US" altLang="zh-TW" err="1">
                <a:solidFill>
                  <a:schemeClr val="bg1"/>
                </a:solidFill>
              </a:rPr>
              <a:t>i</a:t>
            </a:r>
            <a:r>
              <a:rPr lang="zh-TW">
                <a:solidFill>
                  <a:schemeClr val="bg1"/>
                </a:solidFill>
              </a:rPr>
              <a:t>ce"</a:t>
            </a:r>
            <a:r>
              <a:rPr lang="en-US" altLang="zh-TW">
                <a:solidFill>
                  <a:schemeClr val="bg1"/>
                </a:solidFill>
              </a:rPr>
              <a:t>:</a:t>
            </a:r>
            <a:r>
              <a:rPr lang="zh-TW" altLang="en-US">
                <a:solidFill>
                  <a:schemeClr val="bg1"/>
                </a:solidFill>
              </a:rPr>
              <a:t> </a:t>
            </a:r>
            <a:r>
              <a:rPr lang="en-US" altLang="zh-TW">
                <a:solidFill>
                  <a:schemeClr val="bg1"/>
                </a:solidFill>
              </a:rPr>
              <a:t>clf3.pr</a:t>
            </a:r>
            <a:r>
              <a:rPr lang="zh-TW">
                <a:solidFill>
                  <a:schemeClr val="bg1"/>
                </a:solidFill>
              </a:rPr>
              <a:t>e</a:t>
            </a:r>
            <a:r>
              <a:rPr lang="en-US" altLang="zh-TW" err="1">
                <a:solidFill>
                  <a:schemeClr val="bg1"/>
                </a:solidFill>
              </a:rPr>
              <a:t>dict</a:t>
            </a:r>
            <a:r>
              <a:rPr lang="en-US" altLang="zh-TW">
                <a:solidFill>
                  <a:schemeClr val="accent2"/>
                </a:solidFill>
              </a:rPr>
              <a:t>(Dat</a:t>
            </a:r>
            <a:r>
              <a:rPr lang="zh-TW">
                <a:solidFill>
                  <a:schemeClr val="accent2"/>
                </a:solidFill>
              </a:rPr>
              <a:t>a</a:t>
            </a:r>
            <a:r>
              <a:rPr lang="en-US" altLang="zh-TW">
                <a:solidFill>
                  <a:schemeClr val="accent2"/>
                </a:solidFill>
              </a:rPr>
              <a:t>2[0:1459])</a:t>
            </a:r>
            <a:r>
              <a:rPr lang="en-US" altLang="zh-TW">
                <a:solidFill>
                  <a:schemeClr val="bg1"/>
                </a:solidFill>
              </a:rPr>
              <a:t>}</a:t>
            </a:r>
            <a:endParaRPr lang="zh-TW" altLang="en-US">
              <a:solidFill>
                <a:schemeClr val="bg1"/>
              </a:solidFill>
            </a:endParaRPr>
          </a:p>
          <a:p>
            <a:r>
              <a:rPr lang="en-US" altLang="zh-TW">
                <a:solidFill>
                  <a:schemeClr val="bg1"/>
                </a:solidFill>
              </a:rPr>
              <a:t>P</a:t>
            </a:r>
            <a:r>
              <a:rPr lang="zh-TW">
                <a:solidFill>
                  <a:schemeClr val="bg1"/>
                </a:solidFill>
              </a:rPr>
              <a:t>ri</a:t>
            </a:r>
            <a:r>
              <a:rPr lang="en-US" altLang="zh-TW" err="1">
                <a:solidFill>
                  <a:schemeClr val="bg1"/>
                </a:solidFill>
              </a:rPr>
              <a:t>ce</a:t>
            </a:r>
            <a:r>
              <a:rPr lang="zh-TW">
                <a:solidFill>
                  <a:schemeClr val="bg1"/>
                </a:solidFill>
              </a:rPr>
              <a:t>Re</a:t>
            </a:r>
            <a:r>
              <a:rPr lang="en-US" altLang="zh-TW">
                <a:solidFill>
                  <a:schemeClr val="bg1"/>
                </a:solidFill>
              </a:rPr>
              <a:t>s</a:t>
            </a:r>
            <a:r>
              <a:rPr lang="zh-TW">
                <a:solidFill>
                  <a:schemeClr val="bg1"/>
                </a:solidFill>
              </a:rPr>
              <a:t>u</a:t>
            </a:r>
            <a:r>
              <a:rPr lang="en-US" altLang="zh-TW" err="1">
                <a:solidFill>
                  <a:schemeClr val="bg1"/>
                </a:solidFill>
              </a:rPr>
              <a:t>lt</a:t>
            </a:r>
            <a:r>
              <a:rPr lang="zh-TW" altLang="en-US">
                <a:solidFill>
                  <a:schemeClr val="bg1"/>
                </a:solidFill>
              </a:rPr>
              <a:t> </a:t>
            </a:r>
            <a:r>
              <a:rPr lang="en-US" altLang="zh-TW">
                <a:solidFill>
                  <a:schemeClr val="bg1"/>
                </a:solidFill>
              </a:rPr>
              <a:t>=</a:t>
            </a:r>
            <a:r>
              <a:rPr lang="zh-TW" altLang="en-US">
                <a:solidFill>
                  <a:schemeClr val="bg1"/>
                </a:solidFill>
              </a:rPr>
              <a:t> </a:t>
            </a:r>
            <a:r>
              <a:rPr lang="en-US" altLang="zh-TW" err="1">
                <a:solidFill>
                  <a:schemeClr val="accent2"/>
                </a:solidFill>
              </a:rPr>
              <a:t>pd.D</a:t>
            </a:r>
            <a:r>
              <a:rPr lang="zh-TW">
                <a:solidFill>
                  <a:schemeClr val="accent2"/>
                </a:solidFill>
              </a:rPr>
              <a:t>a</a:t>
            </a:r>
            <a:r>
              <a:rPr lang="en-US" altLang="zh-TW">
                <a:solidFill>
                  <a:schemeClr val="accent2"/>
                </a:solidFill>
              </a:rPr>
              <a:t>t</a:t>
            </a:r>
            <a:r>
              <a:rPr lang="zh-TW">
                <a:solidFill>
                  <a:schemeClr val="accent2"/>
                </a:solidFill>
              </a:rPr>
              <a:t>a</a:t>
            </a:r>
            <a:r>
              <a:rPr lang="en-US" altLang="zh-TW">
                <a:solidFill>
                  <a:schemeClr val="accent2"/>
                </a:solidFill>
              </a:rPr>
              <a:t>F</a:t>
            </a:r>
            <a:r>
              <a:rPr lang="zh-TW">
                <a:solidFill>
                  <a:schemeClr val="accent2"/>
                </a:solidFill>
              </a:rPr>
              <a:t>ra</a:t>
            </a:r>
            <a:r>
              <a:rPr lang="en-US" altLang="zh-TW">
                <a:solidFill>
                  <a:schemeClr val="accent2"/>
                </a:solidFill>
              </a:rPr>
              <a:t>me(Pric</a:t>
            </a:r>
            <a:r>
              <a:rPr lang="zh-TW">
                <a:solidFill>
                  <a:schemeClr val="accent2"/>
                </a:solidFill>
              </a:rPr>
              <a:t>e</a:t>
            </a:r>
            <a:r>
              <a:rPr lang="en-US" altLang="zh-TW">
                <a:solidFill>
                  <a:schemeClr val="accent2"/>
                </a:solidFill>
              </a:rPr>
              <a:t>)</a:t>
            </a:r>
            <a:endParaRPr lang="zh-TW" altLang="en-US">
              <a:solidFill>
                <a:schemeClr val="accent2"/>
              </a:solidFill>
            </a:endParaRPr>
          </a:p>
          <a:p>
            <a:r>
              <a:rPr lang="en-US" altLang="zh-TW">
                <a:solidFill>
                  <a:schemeClr val="bg1"/>
                </a:solidFill>
              </a:rPr>
              <a:t>P</a:t>
            </a:r>
            <a:r>
              <a:rPr lang="zh-TW">
                <a:solidFill>
                  <a:schemeClr val="bg1"/>
                </a:solidFill>
              </a:rPr>
              <a:t>r</a:t>
            </a:r>
            <a:r>
              <a:rPr lang="en-US" altLang="zh-TW" err="1">
                <a:solidFill>
                  <a:schemeClr val="bg1"/>
                </a:solidFill>
              </a:rPr>
              <a:t>iceRe</a:t>
            </a:r>
            <a:r>
              <a:rPr lang="zh-TW">
                <a:solidFill>
                  <a:schemeClr val="bg1"/>
                </a:solidFill>
              </a:rPr>
              <a:t>sult.to_csv("midterm.csv", index=False</a:t>
            </a:r>
            <a:r>
              <a:rPr lang="en-US" altLang="zh-TW">
                <a:solidFill>
                  <a:schemeClr val="bg1"/>
                </a:solidFill>
              </a:rPr>
              <a:t>)</a:t>
            </a:r>
            <a:endParaRPr lang="zh-TW">
              <a:solidFill>
                <a:schemeClr val="bg1"/>
              </a:solidFill>
            </a:endParaRPr>
          </a:p>
          <a:p>
            <a:endParaRPr lang="zh-TW">
              <a:solidFill>
                <a:schemeClr val="bg1"/>
              </a:solidFill>
            </a:endParaRPr>
          </a:p>
          <a:p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2" name="Google Shape;299;p26">
            <a:extLst>
              <a:ext uri="{FF2B5EF4-FFF2-40B4-BE49-F238E27FC236}">
                <a16:creationId xmlns:a16="http://schemas.microsoft.com/office/drawing/2014/main" id="{F91A21EF-4B4F-42F2-ABB7-31D387829F19}"/>
              </a:ext>
            </a:extLst>
          </p:cNvPr>
          <p:cNvSpPr/>
          <p:nvPr/>
        </p:nvSpPr>
        <p:spPr>
          <a:xfrm>
            <a:off x="6702681" y="2457912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00;p26">
            <a:extLst>
              <a:ext uri="{FF2B5EF4-FFF2-40B4-BE49-F238E27FC236}">
                <a16:creationId xmlns:a16="http://schemas.microsoft.com/office/drawing/2014/main" id="{20EEA00B-6BA0-49C8-933A-698DC48069D6}"/>
              </a:ext>
            </a:extLst>
          </p:cNvPr>
          <p:cNvSpPr/>
          <p:nvPr/>
        </p:nvSpPr>
        <p:spPr>
          <a:xfrm>
            <a:off x="6991097" y="2620018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01;p26">
            <a:extLst>
              <a:ext uri="{FF2B5EF4-FFF2-40B4-BE49-F238E27FC236}">
                <a16:creationId xmlns:a16="http://schemas.microsoft.com/office/drawing/2014/main" id="{B72B1D6E-3E77-4201-B975-B23D8298021C}"/>
              </a:ext>
            </a:extLst>
          </p:cNvPr>
          <p:cNvSpPr/>
          <p:nvPr/>
        </p:nvSpPr>
        <p:spPr>
          <a:xfrm>
            <a:off x="6976181" y="4288957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02;p26">
            <a:extLst>
              <a:ext uri="{FF2B5EF4-FFF2-40B4-BE49-F238E27FC236}">
                <a16:creationId xmlns:a16="http://schemas.microsoft.com/office/drawing/2014/main" id="{230ADF7B-1FF2-4B0D-8C7B-11E64CDC72EE}"/>
              </a:ext>
            </a:extLst>
          </p:cNvPr>
          <p:cNvSpPr/>
          <p:nvPr/>
        </p:nvSpPr>
        <p:spPr>
          <a:xfrm>
            <a:off x="6972084" y="2529582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04;p26">
            <a:extLst>
              <a:ext uri="{FF2B5EF4-FFF2-40B4-BE49-F238E27FC236}">
                <a16:creationId xmlns:a16="http://schemas.microsoft.com/office/drawing/2014/main" id="{88F49E53-57D2-44C1-9209-27CD7274E00F}"/>
              </a:ext>
            </a:extLst>
          </p:cNvPr>
          <p:cNvSpPr/>
          <p:nvPr/>
        </p:nvSpPr>
        <p:spPr>
          <a:xfrm>
            <a:off x="7260583" y="401193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05;p26">
            <a:extLst>
              <a:ext uri="{FF2B5EF4-FFF2-40B4-BE49-F238E27FC236}">
                <a16:creationId xmlns:a16="http://schemas.microsoft.com/office/drawing/2014/main" id="{4A51BE79-EAA7-4367-B69B-EDD93A4B3791}"/>
              </a:ext>
            </a:extLst>
          </p:cNvPr>
          <p:cNvSpPr/>
          <p:nvPr/>
        </p:nvSpPr>
        <p:spPr>
          <a:xfrm>
            <a:off x="7261270" y="4072138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06;p26">
            <a:extLst>
              <a:ext uri="{FF2B5EF4-FFF2-40B4-BE49-F238E27FC236}">
                <a16:creationId xmlns:a16="http://schemas.microsoft.com/office/drawing/2014/main" id="{2287D83B-5DF3-4C75-AB66-AAD676648E02}"/>
              </a:ext>
            </a:extLst>
          </p:cNvPr>
          <p:cNvSpPr/>
          <p:nvPr/>
        </p:nvSpPr>
        <p:spPr>
          <a:xfrm>
            <a:off x="6991234" y="4102230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07;p26">
            <a:extLst>
              <a:ext uri="{FF2B5EF4-FFF2-40B4-BE49-F238E27FC236}">
                <a16:creationId xmlns:a16="http://schemas.microsoft.com/office/drawing/2014/main" id="{67981EE7-65CF-4935-8561-E230147F5838}"/>
              </a:ext>
            </a:extLst>
          </p:cNvPr>
          <p:cNvSpPr/>
          <p:nvPr/>
        </p:nvSpPr>
        <p:spPr>
          <a:xfrm>
            <a:off x="7766383" y="4072138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08;p26">
            <a:extLst>
              <a:ext uri="{FF2B5EF4-FFF2-40B4-BE49-F238E27FC236}">
                <a16:creationId xmlns:a16="http://schemas.microsoft.com/office/drawing/2014/main" id="{7F5F6F91-EDFE-4565-BD45-96C94A6B6175}"/>
              </a:ext>
            </a:extLst>
          </p:cNvPr>
          <p:cNvSpPr/>
          <p:nvPr/>
        </p:nvSpPr>
        <p:spPr>
          <a:xfrm>
            <a:off x="7812574" y="3709613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09;p26">
            <a:extLst>
              <a:ext uri="{FF2B5EF4-FFF2-40B4-BE49-F238E27FC236}">
                <a16:creationId xmlns:a16="http://schemas.microsoft.com/office/drawing/2014/main" id="{A70BCD54-DC91-4324-920E-4F4430F9A19A}"/>
              </a:ext>
            </a:extLst>
          </p:cNvPr>
          <p:cNvSpPr/>
          <p:nvPr/>
        </p:nvSpPr>
        <p:spPr>
          <a:xfrm>
            <a:off x="7812574" y="3668263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10;p26">
            <a:extLst>
              <a:ext uri="{FF2B5EF4-FFF2-40B4-BE49-F238E27FC236}">
                <a16:creationId xmlns:a16="http://schemas.microsoft.com/office/drawing/2014/main" id="{0235DC48-3C7B-4566-9161-BAA548B874FB}"/>
              </a:ext>
            </a:extLst>
          </p:cNvPr>
          <p:cNvSpPr/>
          <p:nvPr/>
        </p:nvSpPr>
        <p:spPr>
          <a:xfrm>
            <a:off x="7574892" y="3668263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11;p26">
            <a:extLst>
              <a:ext uri="{FF2B5EF4-FFF2-40B4-BE49-F238E27FC236}">
                <a16:creationId xmlns:a16="http://schemas.microsoft.com/office/drawing/2014/main" id="{3F535E46-C506-4BE4-8459-5B81FE24E55B}"/>
              </a:ext>
            </a:extLst>
          </p:cNvPr>
          <p:cNvSpPr/>
          <p:nvPr/>
        </p:nvSpPr>
        <p:spPr>
          <a:xfrm>
            <a:off x="8181778" y="3668263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12;p26">
            <a:extLst>
              <a:ext uri="{FF2B5EF4-FFF2-40B4-BE49-F238E27FC236}">
                <a16:creationId xmlns:a16="http://schemas.microsoft.com/office/drawing/2014/main" id="{A05CE080-F33F-4258-B6FD-11627D92E907}"/>
              </a:ext>
            </a:extLst>
          </p:cNvPr>
          <p:cNvSpPr/>
          <p:nvPr/>
        </p:nvSpPr>
        <p:spPr>
          <a:xfrm>
            <a:off x="7953606" y="3734921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313;p26">
            <a:extLst>
              <a:ext uri="{FF2B5EF4-FFF2-40B4-BE49-F238E27FC236}">
                <a16:creationId xmlns:a16="http://schemas.microsoft.com/office/drawing/2014/main" id="{FBDEF0F2-05F3-4FEB-88D7-E4504BD9FA3A}"/>
              </a:ext>
            </a:extLst>
          </p:cNvPr>
          <p:cNvSpPr/>
          <p:nvPr/>
        </p:nvSpPr>
        <p:spPr>
          <a:xfrm>
            <a:off x="7953606" y="4053661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4;p26">
            <a:extLst>
              <a:ext uri="{FF2B5EF4-FFF2-40B4-BE49-F238E27FC236}">
                <a16:creationId xmlns:a16="http://schemas.microsoft.com/office/drawing/2014/main" id="{8D0E6269-62A9-4C97-94C8-3E9F38A2D2AC}"/>
              </a:ext>
            </a:extLst>
          </p:cNvPr>
          <p:cNvSpPr/>
          <p:nvPr/>
        </p:nvSpPr>
        <p:spPr>
          <a:xfrm>
            <a:off x="6277351" y="2713574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15;p26">
            <a:extLst>
              <a:ext uri="{FF2B5EF4-FFF2-40B4-BE49-F238E27FC236}">
                <a16:creationId xmlns:a16="http://schemas.microsoft.com/office/drawing/2014/main" id="{9BFE947A-224A-4861-8E06-D0A22A928E07}"/>
              </a:ext>
            </a:extLst>
          </p:cNvPr>
          <p:cNvSpPr/>
          <p:nvPr/>
        </p:nvSpPr>
        <p:spPr>
          <a:xfrm>
            <a:off x="6340959" y="2713574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16;p26">
            <a:extLst>
              <a:ext uri="{FF2B5EF4-FFF2-40B4-BE49-F238E27FC236}">
                <a16:creationId xmlns:a16="http://schemas.microsoft.com/office/drawing/2014/main" id="{BC12A0A4-4511-440A-AFFD-DD12CA2E0BAB}"/>
              </a:ext>
            </a:extLst>
          </p:cNvPr>
          <p:cNvSpPr/>
          <p:nvPr/>
        </p:nvSpPr>
        <p:spPr>
          <a:xfrm>
            <a:off x="6408677" y="2713574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17;p26">
            <a:extLst>
              <a:ext uri="{FF2B5EF4-FFF2-40B4-BE49-F238E27FC236}">
                <a16:creationId xmlns:a16="http://schemas.microsoft.com/office/drawing/2014/main" id="{DDA7BC3B-C52A-4977-B84C-6B6D078DFA57}"/>
              </a:ext>
            </a:extLst>
          </p:cNvPr>
          <p:cNvSpPr/>
          <p:nvPr/>
        </p:nvSpPr>
        <p:spPr>
          <a:xfrm>
            <a:off x="6848611" y="2805226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18;p26">
            <a:extLst>
              <a:ext uri="{FF2B5EF4-FFF2-40B4-BE49-F238E27FC236}">
                <a16:creationId xmlns:a16="http://schemas.microsoft.com/office/drawing/2014/main" id="{CDCC1D8C-3FCF-4C56-BD56-879F940D753A}"/>
              </a:ext>
            </a:extLst>
          </p:cNvPr>
          <p:cNvSpPr/>
          <p:nvPr/>
        </p:nvSpPr>
        <p:spPr>
          <a:xfrm>
            <a:off x="6438770" y="3293062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319;p26">
            <a:extLst>
              <a:ext uri="{FF2B5EF4-FFF2-40B4-BE49-F238E27FC236}">
                <a16:creationId xmlns:a16="http://schemas.microsoft.com/office/drawing/2014/main" id="{279C8E10-9201-47F5-9696-EDE8B018229B}"/>
              </a:ext>
            </a:extLst>
          </p:cNvPr>
          <p:cNvSpPr/>
          <p:nvPr/>
        </p:nvSpPr>
        <p:spPr>
          <a:xfrm>
            <a:off x="6503553" y="3331217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320;p26">
            <a:extLst>
              <a:ext uri="{FF2B5EF4-FFF2-40B4-BE49-F238E27FC236}">
                <a16:creationId xmlns:a16="http://schemas.microsoft.com/office/drawing/2014/main" id="{C4578054-AF48-4EA0-954A-C73E11242135}"/>
              </a:ext>
            </a:extLst>
          </p:cNvPr>
          <p:cNvSpPr/>
          <p:nvPr/>
        </p:nvSpPr>
        <p:spPr>
          <a:xfrm>
            <a:off x="7552284" y="3331217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321;p26">
            <a:extLst>
              <a:ext uri="{FF2B5EF4-FFF2-40B4-BE49-F238E27FC236}">
                <a16:creationId xmlns:a16="http://schemas.microsoft.com/office/drawing/2014/main" id="{442EB9D5-E8C3-4C27-8592-E2956763609F}"/>
              </a:ext>
            </a:extLst>
          </p:cNvPr>
          <p:cNvSpPr/>
          <p:nvPr/>
        </p:nvSpPr>
        <p:spPr>
          <a:xfrm>
            <a:off x="7188905" y="3275974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322;p26">
            <a:extLst>
              <a:ext uri="{FF2B5EF4-FFF2-40B4-BE49-F238E27FC236}">
                <a16:creationId xmlns:a16="http://schemas.microsoft.com/office/drawing/2014/main" id="{8AB207C8-28B5-4900-AC28-844D45F48468}"/>
              </a:ext>
            </a:extLst>
          </p:cNvPr>
          <p:cNvSpPr/>
          <p:nvPr/>
        </p:nvSpPr>
        <p:spPr>
          <a:xfrm>
            <a:off x="6690700" y="4267071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323;p26">
            <a:extLst>
              <a:ext uri="{FF2B5EF4-FFF2-40B4-BE49-F238E27FC236}">
                <a16:creationId xmlns:a16="http://schemas.microsoft.com/office/drawing/2014/main" id="{E4FBE06A-8FC6-489B-9FE6-C2A2B12E2116}"/>
              </a:ext>
            </a:extLst>
          </p:cNvPr>
          <p:cNvSpPr/>
          <p:nvPr/>
        </p:nvSpPr>
        <p:spPr>
          <a:xfrm>
            <a:off x="6642578" y="4237653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324;p26">
            <a:extLst>
              <a:ext uri="{FF2B5EF4-FFF2-40B4-BE49-F238E27FC236}">
                <a16:creationId xmlns:a16="http://schemas.microsoft.com/office/drawing/2014/main" id="{1B1AC50D-722D-41A0-887C-7D7743C2D7D6}"/>
              </a:ext>
            </a:extLst>
          </p:cNvPr>
          <p:cNvSpPr/>
          <p:nvPr/>
        </p:nvSpPr>
        <p:spPr>
          <a:xfrm>
            <a:off x="6358748" y="3866247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325;p26">
            <a:extLst>
              <a:ext uri="{FF2B5EF4-FFF2-40B4-BE49-F238E27FC236}">
                <a16:creationId xmlns:a16="http://schemas.microsoft.com/office/drawing/2014/main" id="{4C2D86C1-6156-46B7-95C9-EA32C94ECA70}"/>
              </a:ext>
            </a:extLst>
          </p:cNvPr>
          <p:cNvSpPr/>
          <p:nvPr/>
        </p:nvSpPr>
        <p:spPr>
          <a:xfrm>
            <a:off x="6358748" y="3807423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326;p26">
            <a:extLst>
              <a:ext uri="{FF2B5EF4-FFF2-40B4-BE49-F238E27FC236}">
                <a16:creationId xmlns:a16="http://schemas.microsoft.com/office/drawing/2014/main" id="{29FCAB8D-AA7B-4A75-93E9-798D4075AFE5}"/>
              </a:ext>
            </a:extLst>
          </p:cNvPr>
          <p:cNvSpPr/>
          <p:nvPr/>
        </p:nvSpPr>
        <p:spPr>
          <a:xfrm>
            <a:off x="6356387" y="3807423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327;p26">
            <a:extLst>
              <a:ext uri="{FF2B5EF4-FFF2-40B4-BE49-F238E27FC236}">
                <a16:creationId xmlns:a16="http://schemas.microsoft.com/office/drawing/2014/main" id="{CE213988-EF55-414C-90D4-713FC3C1AF68}"/>
              </a:ext>
            </a:extLst>
          </p:cNvPr>
          <p:cNvSpPr/>
          <p:nvPr/>
        </p:nvSpPr>
        <p:spPr>
          <a:xfrm>
            <a:off x="7344380" y="3807423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328;p26">
            <a:extLst>
              <a:ext uri="{FF2B5EF4-FFF2-40B4-BE49-F238E27FC236}">
                <a16:creationId xmlns:a16="http://schemas.microsoft.com/office/drawing/2014/main" id="{F08465AF-4F8D-4896-9E2D-C139E736AD71}"/>
              </a:ext>
            </a:extLst>
          </p:cNvPr>
          <p:cNvSpPr/>
          <p:nvPr/>
        </p:nvSpPr>
        <p:spPr>
          <a:xfrm>
            <a:off x="7704493" y="3917551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330;p26">
            <a:extLst>
              <a:ext uri="{FF2B5EF4-FFF2-40B4-BE49-F238E27FC236}">
                <a16:creationId xmlns:a16="http://schemas.microsoft.com/office/drawing/2014/main" id="{47115B6B-E5AF-462A-8568-B8BF141D0DAE}"/>
              </a:ext>
            </a:extLst>
          </p:cNvPr>
          <p:cNvSpPr/>
          <p:nvPr/>
        </p:nvSpPr>
        <p:spPr>
          <a:xfrm>
            <a:off x="7130295" y="3635750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331;p26">
            <a:extLst>
              <a:ext uri="{FF2B5EF4-FFF2-40B4-BE49-F238E27FC236}">
                <a16:creationId xmlns:a16="http://schemas.microsoft.com/office/drawing/2014/main" id="{04AD5031-E7A2-441A-A46F-E5D8C67654FD}"/>
              </a:ext>
            </a:extLst>
          </p:cNvPr>
          <p:cNvSpPr/>
          <p:nvPr/>
        </p:nvSpPr>
        <p:spPr>
          <a:xfrm>
            <a:off x="7130295" y="3184838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332;p26">
            <a:extLst>
              <a:ext uri="{FF2B5EF4-FFF2-40B4-BE49-F238E27FC236}">
                <a16:creationId xmlns:a16="http://schemas.microsoft.com/office/drawing/2014/main" id="{F8AF84EE-037F-491F-A580-1F1C6AE65541}"/>
              </a:ext>
            </a:extLst>
          </p:cNvPr>
          <p:cNvSpPr/>
          <p:nvPr/>
        </p:nvSpPr>
        <p:spPr>
          <a:xfrm>
            <a:off x="7106834" y="3120013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333;p26">
            <a:extLst>
              <a:ext uri="{FF2B5EF4-FFF2-40B4-BE49-F238E27FC236}">
                <a16:creationId xmlns:a16="http://schemas.microsoft.com/office/drawing/2014/main" id="{1108C672-5ADB-4609-BED7-B41FE603D67E}"/>
              </a:ext>
            </a:extLst>
          </p:cNvPr>
          <p:cNvSpPr/>
          <p:nvPr/>
        </p:nvSpPr>
        <p:spPr>
          <a:xfrm>
            <a:off x="7219211" y="3120013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334;p26">
            <a:extLst>
              <a:ext uri="{FF2B5EF4-FFF2-40B4-BE49-F238E27FC236}">
                <a16:creationId xmlns:a16="http://schemas.microsoft.com/office/drawing/2014/main" id="{2AFDF5C5-AC04-4E4D-B7C4-00CC52E98C2A}"/>
              </a:ext>
            </a:extLst>
          </p:cNvPr>
          <p:cNvSpPr/>
          <p:nvPr/>
        </p:nvSpPr>
        <p:spPr>
          <a:xfrm>
            <a:off x="8306476" y="3089921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335;p26">
            <a:extLst>
              <a:ext uri="{FF2B5EF4-FFF2-40B4-BE49-F238E27FC236}">
                <a16:creationId xmlns:a16="http://schemas.microsoft.com/office/drawing/2014/main" id="{79666AEF-4ED6-4291-A14C-63EFD3EDC9F2}"/>
              </a:ext>
            </a:extLst>
          </p:cNvPr>
          <p:cNvSpPr/>
          <p:nvPr/>
        </p:nvSpPr>
        <p:spPr>
          <a:xfrm>
            <a:off x="8336582" y="2986481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336;p26">
            <a:extLst>
              <a:ext uri="{FF2B5EF4-FFF2-40B4-BE49-F238E27FC236}">
                <a16:creationId xmlns:a16="http://schemas.microsoft.com/office/drawing/2014/main" id="{68097453-AF57-453A-A8F1-BC1B2C6FC284}"/>
              </a:ext>
            </a:extLst>
          </p:cNvPr>
          <p:cNvSpPr/>
          <p:nvPr/>
        </p:nvSpPr>
        <p:spPr>
          <a:xfrm>
            <a:off x="8336582" y="2925767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337;p26">
            <a:extLst>
              <a:ext uri="{FF2B5EF4-FFF2-40B4-BE49-F238E27FC236}">
                <a16:creationId xmlns:a16="http://schemas.microsoft.com/office/drawing/2014/main" id="{6CBF735E-D710-482D-9B38-4B2D69CA903C}"/>
              </a:ext>
            </a:extLst>
          </p:cNvPr>
          <p:cNvSpPr/>
          <p:nvPr/>
        </p:nvSpPr>
        <p:spPr>
          <a:xfrm>
            <a:off x="7077629" y="3651161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338;p26">
            <a:extLst>
              <a:ext uri="{FF2B5EF4-FFF2-40B4-BE49-F238E27FC236}">
                <a16:creationId xmlns:a16="http://schemas.microsoft.com/office/drawing/2014/main" id="{B39FCCC6-51A6-47AE-B54C-DA0B51280503}"/>
              </a:ext>
            </a:extLst>
          </p:cNvPr>
          <p:cNvSpPr/>
          <p:nvPr/>
        </p:nvSpPr>
        <p:spPr>
          <a:xfrm>
            <a:off x="7270634" y="226844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339;p26">
            <a:extLst>
              <a:ext uri="{FF2B5EF4-FFF2-40B4-BE49-F238E27FC236}">
                <a16:creationId xmlns:a16="http://schemas.microsoft.com/office/drawing/2014/main" id="{971A5CAD-46F9-4E20-A798-21E59AF8BDBD}"/>
              </a:ext>
            </a:extLst>
          </p:cNvPr>
          <p:cNvSpPr/>
          <p:nvPr/>
        </p:nvSpPr>
        <p:spPr>
          <a:xfrm>
            <a:off x="7270634" y="2356005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340;p26">
            <a:extLst>
              <a:ext uri="{FF2B5EF4-FFF2-40B4-BE49-F238E27FC236}">
                <a16:creationId xmlns:a16="http://schemas.microsoft.com/office/drawing/2014/main" id="{EAB18E4E-3BEA-4718-AF66-CFCFCF28FEF3}"/>
              </a:ext>
            </a:extLst>
          </p:cNvPr>
          <p:cNvSpPr/>
          <p:nvPr/>
        </p:nvSpPr>
        <p:spPr>
          <a:xfrm>
            <a:off x="7386102" y="2940648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341;p26">
            <a:extLst>
              <a:ext uri="{FF2B5EF4-FFF2-40B4-BE49-F238E27FC236}">
                <a16:creationId xmlns:a16="http://schemas.microsoft.com/office/drawing/2014/main" id="{2EEF7CB3-5D79-4EDC-BBE6-1A4FF1E6D43A}"/>
              </a:ext>
            </a:extLst>
          </p:cNvPr>
          <p:cNvSpPr/>
          <p:nvPr/>
        </p:nvSpPr>
        <p:spPr>
          <a:xfrm>
            <a:off x="7013159" y="2962018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342;p26">
            <a:extLst>
              <a:ext uri="{FF2B5EF4-FFF2-40B4-BE49-F238E27FC236}">
                <a16:creationId xmlns:a16="http://schemas.microsoft.com/office/drawing/2014/main" id="{275FC3B9-D1AE-4586-A76B-2BD5FD75FC54}"/>
              </a:ext>
            </a:extLst>
          </p:cNvPr>
          <p:cNvSpPr/>
          <p:nvPr/>
        </p:nvSpPr>
        <p:spPr>
          <a:xfrm>
            <a:off x="6817497" y="2962018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343;p26">
            <a:extLst>
              <a:ext uri="{FF2B5EF4-FFF2-40B4-BE49-F238E27FC236}">
                <a16:creationId xmlns:a16="http://schemas.microsoft.com/office/drawing/2014/main" id="{319A5072-7AA4-4BD9-8414-99438A107164}"/>
              </a:ext>
            </a:extLst>
          </p:cNvPr>
          <p:cNvSpPr/>
          <p:nvPr/>
        </p:nvSpPr>
        <p:spPr>
          <a:xfrm>
            <a:off x="6817497" y="3046838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344;p26">
            <a:extLst>
              <a:ext uri="{FF2B5EF4-FFF2-40B4-BE49-F238E27FC236}">
                <a16:creationId xmlns:a16="http://schemas.microsoft.com/office/drawing/2014/main" id="{94272AD3-A810-44C3-97F5-E2488DBBD1FD}"/>
              </a:ext>
            </a:extLst>
          </p:cNvPr>
          <p:cNvSpPr/>
          <p:nvPr/>
        </p:nvSpPr>
        <p:spPr>
          <a:xfrm>
            <a:off x="6817497" y="3501373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345;p26">
            <a:extLst>
              <a:ext uri="{FF2B5EF4-FFF2-40B4-BE49-F238E27FC236}">
                <a16:creationId xmlns:a16="http://schemas.microsoft.com/office/drawing/2014/main" id="{542C856C-D47E-4C17-9465-FECA237BC2A1}"/>
              </a:ext>
            </a:extLst>
          </p:cNvPr>
          <p:cNvSpPr/>
          <p:nvPr/>
        </p:nvSpPr>
        <p:spPr>
          <a:xfrm>
            <a:off x="7100538" y="3481536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346;p26">
            <a:extLst>
              <a:ext uri="{FF2B5EF4-FFF2-40B4-BE49-F238E27FC236}">
                <a16:creationId xmlns:a16="http://schemas.microsoft.com/office/drawing/2014/main" id="{5A01A885-71EB-4936-8B31-72EB7C650806}"/>
              </a:ext>
            </a:extLst>
          </p:cNvPr>
          <p:cNvGrpSpPr/>
          <p:nvPr/>
        </p:nvGrpSpPr>
        <p:grpSpPr>
          <a:xfrm>
            <a:off x="7558648" y="1768680"/>
            <a:ext cx="373819" cy="412844"/>
            <a:chOff x="3040350" y="1113200"/>
            <a:chExt cx="1704600" cy="1882550"/>
          </a:xfrm>
        </p:grpSpPr>
        <p:sp>
          <p:nvSpPr>
            <p:cNvPr id="101" name="Google Shape;347;p26">
              <a:extLst>
                <a:ext uri="{FF2B5EF4-FFF2-40B4-BE49-F238E27FC236}">
                  <a16:creationId xmlns:a16="http://schemas.microsoft.com/office/drawing/2014/main" id="{6363274B-AD15-4EFA-A9A4-4E72731236B2}"/>
                </a:ext>
              </a:extLst>
            </p:cNvPr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102" name="Google Shape;348;p26">
              <a:extLst>
                <a:ext uri="{FF2B5EF4-FFF2-40B4-BE49-F238E27FC236}">
                  <a16:creationId xmlns:a16="http://schemas.microsoft.com/office/drawing/2014/main" id="{BE86AC80-1C85-4697-9827-691DF832AD81}"/>
                </a:ext>
              </a:extLst>
            </p:cNvPr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109" name="Google Shape;349;p26">
            <a:extLst>
              <a:ext uri="{FF2B5EF4-FFF2-40B4-BE49-F238E27FC236}">
                <a16:creationId xmlns:a16="http://schemas.microsoft.com/office/drawing/2014/main" id="{2F2CDBDD-1C1D-4B7E-887F-CF8AD0401E67}"/>
              </a:ext>
            </a:extLst>
          </p:cNvPr>
          <p:cNvGrpSpPr/>
          <p:nvPr/>
        </p:nvGrpSpPr>
        <p:grpSpPr>
          <a:xfrm>
            <a:off x="8211819" y="2410421"/>
            <a:ext cx="406573" cy="402537"/>
            <a:chOff x="462200" y="569000"/>
            <a:chExt cx="1901650" cy="1882775"/>
          </a:xfrm>
        </p:grpSpPr>
        <p:sp>
          <p:nvSpPr>
            <p:cNvPr id="105" name="Google Shape;350;p26">
              <a:extLst>
                <a:ext uri="{FF2B5EF4-FFF2-40B4-BE49-F238E27FC236}">
                  <a16:creationId xmlns:a16="http://schemas.microsoft.com/office/drawing/2014/main" id="{5E8C939F-7F35-4423-BF6B-F57A3505EF4F}"/>
                </a:ext>
              </a:extLst>
            </p:cNvPr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51;p26">
              <a:extLst>
                <a:ext uri="{FF2B5EF4-FFF2-40B4-BE49-F238E27FC236}">
                  <a16:creationId xmlns:a16="http://schemas.microsoft.com/office/drawing/2014/main" id="{5BAC3C34-31C1-403B-8C4F-6DFB84DCB718}"/>
                </a:ext>
              </a:extLst>
            </p:cNvPr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52;p26">
              <a:extLst>
                <a:ext uri="{FF2B5EF4-FFF2-40B4-BE49-F238E27FC236}">
                  <a16:creationId xmlns:a16="http://schemas.microsoft.com/office/drawing/2014/main" id="{783A0C8E-54AB-4C7C-92EA-912D241C4A43}"/>
                </a:ext>
              </a:extLst>
            </p:cNvPr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53;p26">
              <a:extLst>
                <a:ext uri="{FF2B5EF4-FFF2-40B4-BE49-F238E27FC236}">
                  <a16:creationId xmlns:a16="http://schemas.microsoft.com/office/drawing/2014/main" id="{EB96073C-AD03-4FBD-A2F8-CA387476A45E}"/>
                </a:ext>
              </a:extLst>
            </p:cNvPr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354;p26">
            <a:extLst>
              <a:ext uri="{FF2B5EF4-FFF2-40B4-BE49-F238E27FC236}">
                <a16:creationId xmlns:a16="http://schemas.microsoft.com/office/drawing/2014/main" id="{B85E1046-9384-4D0D-87B6-9A5EDA6D24A8}"/>
              </a:ext>
            </a:extLst>
          </p:cNvPr>
          <p:cNvGrpSpPr/>
          <p:nvPr/>
        </p:nvGrpSpPr>
        <p:grpSpPr>
          <a:xfrm>
            <a:off x="7925554" y="4248413"/>
            <a:ext cx="372185" cy="370679"/>
            <a:chOff x="4991125" y="2436850"/>
            <a:chExt cx="1890225" cy="1882575"/>
          </a:xfrm>
        </p:grpSpPr>
        <p:sp>
          <p:nvSpPr>
            <p:cNvPr id="111" name="Google Shape;355;p26">
              <a:extLst>
                <a:ext uri="{FF2B5EF4-FFF2-40B4-BE49-F238E27FC236}">
                  <a16:creationId xmlns:a16="http://schemas.microsoft.com/office/drawing/2014/main" id="{57C9C440-65A2-4600-822F-85E5193A7BE4}"/>
                </a:ext>
              </a:extLst>
            </p:cNvPr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56;p26">
              <a:extLst>
                <a:ext uri="{FF2B5EF4-FFF2-40B4-BE49-F238E27FC236}">
                  <a16:creationId xmlns:a16="http://schemas.microsoft.com/office/drawing/2014/main" id="{EB43596D-5AE1-4B7B-A160-17213F27CB2D}"/>
                </a:ext>
              </a:extLst>
            </p:cNvPr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57;p26">
              <a:extLst>
                <a:ext uri="{FF2B5EF4-FFF2-40B4-BE49-F238E27FC236}">
                  <a16:creationId xmlns:a16="http://schemas.microsoft.com/office/drawing/2014/main" id="{C63CF27F-8462-4F20-B3B8-06F0C31A549D}"/>
                </a:ext>
              </a:extLst>
            </p:cNvPr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58;p26">
              <a:extLst>
                <a:ext uri="{FF2B5EF4-FFF2-40B4-BE49-F238E27FC236}">
                  <a16:creationId xmlns:a16="http://schemas.microsoft.com/office/drawing/2014/main" id="{C9231E05-EDCB-441C-82B6-C6286531BA17}"/>
                </a:ext>
              </a:extLst>
            </p:cNvPr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359;p26">
            <a:extLst>
              <a:ext uri="{FF2B5EF4-FFF2-40B4-BE49-F238E27FC236}">
                <a16:creationId xmlns:a16="http://schemas.microsoft.com/office/drawing/2014/main" id="{AB54C1FC-3138-4BF7-A432-F736F029F733}"/>
              </a:ext>
            </a:extLst>
          </p:cNvPr>
          <p:cNvGrpSpPr/>
          <p:nvPr/>
        </p:nvGrpSpPr>
        <p:grpSpPr>
          <a:xfrm>
            <a:off x="5773387" y="4082404"/>
            <a:ext cx="372247" cy="369360"/>
            <a:chOff x="5249675" y="238125"/>
            <a:chExt cx="1897275" cy="1882550"/>
          </a:xfrm>
        </p:grpSpPr>
        <p:sp>
          <p:nvSpPr>
            <p:cNvPr id="117" name="Google Shape;360;p26">
              <a:extLst>
                <a:ext uri="{FF2B5EF4-FFF2-40B4-BE49-F238E27FC236}">
                  <a16:creationId xmlns:a16="http://schemas.microsoft.com/office/drawing/2014/main" id="{AFE6A0A7-7EDC-4E6C-A21C-B7DF88E21483}"/>
                </a:ext>
              </a:extLst>
            </p:cNvPr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61;p26">
              <a:extLst>
                <a:ext uri="{FF2B5EF4-FFF2-40B4-BE49-F238E27FC236}">
                  <a16:creationId xmlns:a16="http://schemas.microsoft.com/office/drawing/2014/main" id="{FB31CF63-E4BB-402E-B3AE-9F398ECB89D2}"/>
                </a:ext>
              </a:extLst>
            </p:cNvPr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62;p26">
              <a:extLst>
                <a:ext uri="{FF2B5EF4-FFF2-40B4-BE49-F238E27FC236}">
                  <a16:creationId xmlns:a16="http://schemas.microsoft.com/office/drawing/2014/main" id="{39290EA1-D395-41C0-8EBE-B7EEEDAB0291}"/>
                </a:ext>
              </a:extLst>
            </p:cNvPr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63;p26">
              <a:extLst>
                <a:ext uri="{FF2B5EF4-FFF2-40B4-BE49-F238E27FC236}">
                  <a16:creationId xmlns:a16="http://schemas.microsoft.com/office/drawing/2014/main" id="{D4A1EB7D-D285-4E44-B4B1-F59DC3EE5933}"/>
                </a:ext>
              </a:extLst>
            </p:cNvPr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64;p26">
              <a:extLst>
                <a:ext uri="{FF2B5EF4-FFF2-40B4-BE49-F238E27FC236}">
                  <a16:creationId xmlns:a16="http://schemas.microsoft.com/office/drawing/2014/main" id="{763F0184-2D7C-4863-91F5-C5C2603A481D}"/>
                </a:ext>
              </a:extLst>
            </p:cNvPr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365;p26">
            <a:extLst>
              <a:ext uri="{FF2B5EF4-FFF2-40B4-BE49-F238E27FC236}">
                <a16:creationId xmlns:a16="http://schemas.microsoft.com/office/drawing/2014/main" id="{6828C9E3-D376-437E-9EC2-EFDCE31EE10B}"/>
              </a:ext>
            </a:extLst>
          </p:cNvPr>
          <p:cNvGrpSpPr/>
          <p:nvPr/>
        </p:nvGrpSpPr>
        <p:grpSpPr>
          <a:xfrm>
            <a:off x="6205443" y="2497687"/>
            <a:ext cx="357691" cy="347178"/>
            <a:chOff x="2652075" y="3639925"/>
            <a:chExt cx="1882575" cy="1827250"/>
          </a:xfrm>
        </p:grpSpPr>
        <p:sp>
          <p:nvSpPr>
            <p:cNvPr id="124" name="Google Shape;366;p26">
              <a:extLst>
                <a:ext uri="{FF2B5EF4-FFF2-40B4-BE49-F238E27FC236}">
                  <a16:creationId xmlns:a16="http://schemas.microsoft.com/office/drawing/2014/main" id="{3AC50EAA-F053-4636-BEA5-5E908D80D4A9}"/>
                </a:ext>
              </a:extLst>
            </p:cNvPr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67;p26">
              <a:extLst>
                <a:ext uri="{FF2B5EF4-FFF2-40B4-BE49-F238E27FC236}">
                  <a16:creationId xmlns:a16="http://schemas.microsoft.com/office/drawing/2014/main" id="{7DE89021-9350-48C8-8CDE-C2DBAD6AD742}"/>
                </a:ext>
              </a:extLst>
            </p:cNvPr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68;p26">
              <a:extLst>
                <a:ext uri="{FF2B5EF4-FFF2-40B4-BE49-F238E27FC236}">
                  <a16:creationId xmlns:a16="http://schemas.microsoft.com/office/drawing/2014/main" id="{6485AB52-6675-4AC7-96C4-DAF54BE848A6}"/>
                </a:ext>
              </a:extLst>
            </p:cNvPr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69;p26">
              <a:extLst>
                <a:ext uri="{FF2B5EF4-FFF2-40B4-BE49-F238E27FC236}">
                  <a16:creationId xmlns:a16="http://schemas.microsoft.com/office/drawing/2014/main" id="{266C15D5-231A-4BB7-97BA-B00D5FFFE539}"/>
                </a:ext>
              </a:extLst>
            </p:cNvPr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70;p26">
              <a:extLst>
                <a:ext uri="{FF2B5EF4-FFF2-40B4-BE49-F238E27FC236}">
                  <a16:creationId xmlns:a16="http://schemas.microsoft.com/office/drawing/2014/main" id="{E2017109-6E44-4885-A3DB-11F55F366825}"/>
                </a:ext>
              </a:extLst>
            </p:cNvPr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71;p26">
              <a:extLst>
                <a:ext uri="{FF2B5EF4-FFF2-40B4-BE49-F238E27FC236}">
                  <a16:creationId xmlns:a16="http://schemas.microsoft.com/office/drawing/2014/main" id="{06EC3730-B7CD-440D-B6D9-FB1EF1024A15}"/>
                </a:ext>
              </a:extLst>
            </p:cNvPr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72;p26">
              <a:extLst>
                <a:ext uri="{FF2B5EF4-FFF2-40B4-BE49-F238E27FC236}">
                  <a16:creationId xmlns:a16="http://schemas.microsoft.com/office/drawing/2014/main" id="{6AF6F04E-3AE1-4B18-8958-FAB1FC7693EB}"/>
                </a:ext>
              </a:extLst>
            </p:cNvPr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1841454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7153099" y="3562117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869326" y="3481132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7454194" y="3563094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68341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683413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11538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90442" y="708199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830495" y="4621093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44A483A2-9CF1-4B30-9212-D41280327B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15" t="17995" r="5430" b="9511"/>
          <a:stretch/>
        </p:blipFill>
        <p:spPr>
          <a:xfrm>
            <a:off x="1769772" y="1148233"/>
            <a:ext cx="5384667" cy="30891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39"/>
          <p:cNvSpPr txBox="1">
            <a:spLocks noGrp="1"/>
          </p:cNvSpPr>
          <p:nvPr>
            <p:ph type="ctrTitle"/>
          </p:nvPr>
        </p:nvSpPr>
        <p:spPr>
          <a:xfrm>
            <a:off x="311700" y="250135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/>
              <a:t>OUR TEAM</a:t>
            </a:r>
            <a:endParaRPr/>
          </a:p>
        </p:txBody>
      </p:sp>
      <p:cxnSp>
        <p:nvCxnSpPr>
          <p:cNvPr id="1121" name="Google Shape;1121;p39"/>
          <p:cNvCxnSpPr/>
          <p:nvPr/>
        </p:nvCxnSpPr>
        <p:spPr>
          <a:xfrm>
            <a:off x="311700" y="982418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96C1F631-8C55-490B-B0CC-708F5BBF2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554995"/>
              </p:ext>
            </p:extLst>
          </p:nvPr>
        </p:nvGraphicFramePr>
        <p:xfrm>
          <a:off x="720320" y="2116965"/>
          <a:ext cx="7703359" cy="1828800"/>
        </p:xfrm>
        <a:graphic>
          <a:graphicData uri="http://schemas.openxmlformats.org/drawingml/2006/table">
            <a:tbl>
              <a:tblPr firstRow="1" bandRow="1">
                <a:tableStyleId>{3EADEA66-02B3-4FB3-9D65-E8BE6D3508F4}</a:tableStyleId>
              </a:tblPr>
              <a:tblGrid>
                <a:gridCol w="905545">
                  <a:extLst>
                    <a:ext uri="{9D8B030D-6E8A-4147-A177-3AD203B41FA5}">
                      <a16:colId xmlns:a16="http://schemas.microsoft.com/office/drawing/2014/main" val="4032750372"/>
                    </a:ext>
                  </a:extLst>
                </a:gridCol>
                <a:gridCol w="1132969">
                  <a:extLst>
                    <a:ext uri="{9D8B030D-6E8A-4147-A177-3AD203B41FA5}">
                      <a16:colId xmlns:a16="http://schemas.microsoft.com/office/drawing/2014/main" val="4135708159"/>
                    </a:ext>
                  </a:extLst>
                </a:gridCol>
                <a:gridCol w="1132969">
                  <a:extLst>
                    <a:ext uri="{9D8B030D-6E8A-4147-A177-3AD203B41FA5}">
                      <a16:colId xmlns:a16="http://schemas.microsoft.com/office/drawing/2014/main" val="2348349224"/>
                    </a:ext>
                  </a:extLst>
                </a:gridCol>
                <a:gridCol w="1132969">
                  <a:extLst>
                    <a:ext uri="{9D8B030D-6E8A-4147-A177-3AD203B41FA5}">
                      <a16:colId xmlns:a16="http://schemas.microsoft.com/office/drawing/2014/main" val="4027222930"/>
                    </a:ext>
                  </a:extLst>
                </a:gridCol>
                <a:gridCol w="1132969">
                  <a:extLst>
                    <a:ext uri="{9D8B030D-6E8A-4147-A177-3AD203B41FA5}">
                      <a16:colId xmlns:a16="http://schemas.microsoft.com/office/drawing/2014/main" val="2547744945"/>
                    </a:ext>
                  </a:extLst>
                </a:gridCol>
                <a:gridCol w="1132969">
                  <a:extLst>
                    <a:ext uri="{9D8B030D-6E8A-4147-A177-3AD203B41FA5}">
                      <a16:colId xmlns:a16="http://schemas.microsoft.com/office/drawing/2014/main" val="2063321724"/>
                    </a:ext>
                  </a:extLst>
                </a:gridCol>
                <a:gridCol w="1132969">
                  <a:extLst>
                    <a:ext uri="{9D8B030D-6E8A-4147-A177-3AD203B41FA5}">
                      <a16:colId xmlns:a16="http://schemas.microsoft.com/office/drawing/2014/main" val="2678874570"/>
                    </a:ext>
                  </a:extLst>
                </a:gridCol>
              </a:tblGrid>
              <a:tr h="26579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zh-TW" altLang="en-US" sz="18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48FF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黃柏諺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48FF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郭歡與 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48FF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陳靖淳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48FF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陳俊瑋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48FF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莊雅茹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48FF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邱承亞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48FF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3681739"/>
                  </a:ext>
                </a:extLst>
              </a:tr>
              <a:tr h="1243918"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負責工作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48FF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程式撰寫</a:t>
                      </a:r>
                      <a:r>
                        <a:rPr lang="zh-TW" sz="1800" b="0" i="0" u="none" strike="noStrike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、簡報製作</a:t>
                      </a:r>
                      <a:r>
                        <a:rPr lang="zh-TW" altLang="en-US" sz="1800" b="0" i="0" u="none" strike="noStrike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endParaRPr lang="zh-TW" sz="1800" b="0" i="0" u="none" strike="noStrike" noProof="0" dirty="0">
                        <a:ln>
                          <a:noFill/>
                        </a:ln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lvl="0">
                        <a:buNone/>
                      </a:pPr>
                      <a:r>
                        <a:rPr lang="zh-TW" altLang="en-US" sz="1800" b="0" i="0" u="none" strike="noStrike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Kaggle比賽</a:t>
                      </a:r>
                    </a:p>
                    <a:p>
                      <a:pPr lvl="0">
                        <a:buNone/>
                      </a:pPr>
                      <a:endParaRPr lang="zh-TW" altLang="en-US" sz="18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48FF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程式撰寫</a:t>
                      </a:r>
                      <a:r>
                        <a:rPr lang="zh-TW" sz="1800" b="0" i="0" u="none" strike="noStrike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、簡報製作</a:t>
                      </a:r>
                      <a:r>
                        <a:rPr lang="zh-TW" altLang="en-US" sz="1800" b="0" i="0" u="none" strike="noStrike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endParaRPr lang="zh-TW" sz="1800" b="0" i="0" u="none" strike="noStrike" noProof="0" dirty="0">
                        <a:ln>
                          <a:noFill/>
                        </a:ln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lvl="0">
                        <a:buNone/>
                      </a:pPr>
                      <a:r>
                        <a:rPr lang="zh-TW" altLang="en-US" sz="1800" b="0" i="0" u="none" strike="noStrike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缺失值填補</a:t>
                      </a:r>
                    </a:p>
                    <a:p>
                      <a:pPr lvl="0">
                        <a:buNone/>
                      </a:pPr>
                      <a:endParaRPr lang="zh-TW" altLang="en-US" sz="18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48FF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程式撰寫</a:t>
                      </a:r>
                      <a:r>
                        <a:rPr lang="zh-TW" sz="1800" b="0" i="0" u="none" strike="noStrike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、簡報製作</a:t>
                      </a:r>
                      <a:r>
                        <a:rPr lang="zh-TW" altLang="en-US" sz="1800" b="0" i="0" u="none" strike="noStrike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endParaRPr lang="zh-TW" sz="1800" b="0" i="0" u="none" strike="noStrike" noProof="0" dirty="0">
                        <a:ln>
                          <a:noFill/>
                        </a:ln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lvl="0">
                        <a:buNone/>
                      </a:pPr>
                      <a:r>
                        <a:rPr lang="zh-TW" alt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缺失值填補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48FF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程式撰寫</a:t>
                      </a:r>
                      <a:r>
                        <a:rPr lang="zh-TW" sz="1800" b="0" i="0" u="none" strike="noStrike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、簡報製作、</a:t>
                      </a:r>
                      <a:endParaRPr lang="zh-TW" sz="1800" b="0" i="0" u="none" strike="noStrike" noProof="0" dirty="0">
                        <a:ln>
                          <a:noFill/>
                        </a:ln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lvl="0">
                        <a:buNone/>
                      </a:pPr>
                      <a:r>
                        <a:rPr lang="zh-TW" altLang="en-US" sz="1800" b="0" i="0" u="none" strike="noStrike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相關係數圖表</a:t>
                      </a:r>
                      <a:endParaRPr lang="zh-TW" sz="1800" b="0" i="0" u="none" strike="noStrike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lvl="0">
                        <a:buNone/>
                      </a:pPr>
                      <a:endParaRPr lang="zh-TW" altLang="en-US" sz="18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48FF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介面架設、簡報製作、網頁參數設置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48FF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介面架設、簡報製作、網頁參數設置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48FF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29687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42"/>
          <p:cNvSpPr txBox="1">
            <a:spLocks noGrp="1"/>
          </p:cNvSpPr>
          <p:nvPr>
            <p:ph type="ctrTitle"/>
          </p:nvPr>
        </p:nvSpPr>
        <p:spPr>
          <a:xfrm>
            <a:off x="847502" y="2569481"/>
            <a:ext cx="5565625" cy="628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謝謝大家</a:t>
            </a:r>
            <a:r>
              <a:rPr lang="en-US" altLang="zh-TW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sz="3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88" name="Google Shape;1288;p42"/>
          <p:cNvSpPr txBox="1">
            <a:spLocks noGrp="1"/>
          </p:cNvSpPr>
          <p:nvPr>
            <p:ph type="body" idx="1"/>
          </p:nvPr>
        </p:nvSpPr>
        <p:spPr>
          <a:xfrm>
            <a:off x="851562" y="234447"/>
            <a:ext cx="1663038" cy="854609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TW" sz="4400" b="1" dirty="0">
                <a:solidFill>
                  <a:schemeClr val="bg1"/>
                </a:solidFill>
              </a:rPr>
              <a:t>Q&amp;A</a:t>
            </a:r>
            <a:endParaRPr sz="4400" b="1" dirty="0">
              <a:solidFill>
                <a:schemeClr val="bg1"/>
              </a:solidFill>
            </a:endParaRPr>
          </a:p>
        </p:txBody>
      </p:sp>
      <p:grpSp>
        <p:nvGrpSpPr>
          <p:cNvPr id="108" name="群組 107">
            <a:extLst>
              <a:ext uri="{FF2B5EF4-FFF2-40B4-BE49-F238E27FC236}">
                <a16:creationId xmlns:a16="http://schemas.microsoft.com/office/drawing/2014/main" id="{47AED2AA-82E5-47AF-A5BA-F873096293DD}"/>
              </a:ext>
            </a:extLst>
          </p:cNvPr>
          <p:cNvGrpSpPr/>
          <p:nvPr/>
        </p:nvGrpSpPr>
        <p:grpSpPr>
          <a:xfrm>
            <a:off x="4771941" y="793750"/>
            <a:ext cx="6272845" cy="4944337"/>
            <a:chOff x="-1914609" y="99575"/>
            <a:chExt cx="6272845" cy="4944337"/>
          </a:xfrm>
          <a:solidFill>
            <a:schemeClr val="bg1"/>
          </a:solidFill>
        </p:grpSpPr>
        <p:sp>
          <p:nvSpPr>
            <p:cNvPr id="109" name="Google Shape;111;p22">
              <a:extLst>
                <a:ext uri="{FF2B5EF4-FFF2-40B4-BE49-F238E27FC236}">
                  <a16:creationId xmlns:a16="http://schemas.microsoft.com/office/drawing/2014/main" id="{DD23D14C-A7F3-48FA-9163-9C5C202ABCB7}"/>
                </a:ext>
              </a:extLst>
            </p:cNvPr>
            <p:cNvSpPr/>
            <p:nvPr/>
          </p:nvSpPr>
          <p:spPr>
            <a:xfrm>
              <a:off x="2238757" y="4488644"/>
              <a:ext cx="816022" cy="427879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2;p22">
              <a:extLst>
                <a:ext uri="{FF2B5EF4-FFF2-40B4-BE49-F238E27FC236}">
                  <a16:creationId xmlns:a16="http://schemas.microsoft.com/office/drawing/2014/main" id="{A5B89AA3-8E7B-44A2-90C5-C805B4BEA3FC}"/>
                </a:ext>
              </a:extLst>
            </p:cNvPr>
            <p:cNvSpPr/>
            <p:nvPr/>
          </p:nvSpPr>
          <p:spPr>
            <a:xfrm>
              <a:off x="3470397" y="1215078"/>
              <a:ext cx="406499" cy="12724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3;p22">
              <a:extLst>
                <a:ext uri="{FF2B5EF4-FFF2-40B4-BE49-F238E27FC236}">
                  <a16:creationId xmlns:a16="http://schemas.microsoft.com/office/drawing/2014/main" id="{170CFABF-24A0-458D-BBAC-BD9E49BDC332}"/>
                </a:ext>
              </a:extLst>
            </p:cNvPr>
            <p:cNvSpPr/>
            <p:nvPr/>
          </p:nvSpPr>
          <p:spPr>
            <a:xfrm>
              <a:off x="3559034" y="1342660"/>
              <a:ext cx="229224" cy="91349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4;p22">
              <a:extLst>
                <a:ext uri="{FF2B5EF4-FFF2-40B4-BE49-F238E27FC236}">
                  <a16:creationId xmlns:a16="http://schemas.microsoft.com/office/drawing/2014/main" id="{6F9F9FFD-B3CD-4208-9F1E-6DA45520922E}"/>
                </a:ext>
              </a:extLst>
            </p:cNvPr>
            <p:cNvSpPr/>
            <p:nvPr/>
          </p:nvSpPr>
          <p:spPr>
            <a:xfrm>
              <a:off x="3624733" y="1459947"/>
              <a:ext cx="114624" cy="98403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5;p22">
              <a:extLst>
                <a:ext uri="{FF2B5EF4-FFF2-40B4-BE49-F238E27FC236}">
                  <a16:creationId xmlns:a16="http://schemas.microsoft.com/office/drawing/2014/main" id="{095DBB2F-7901-4245-BE86-6CB223BB8180}"/>
                </a:ext>
              </a:extLst>
            </p:cNvPr>
            <p:cNvSpPr/>
            <p:nvPr/>
          </p:nvSpPr>
          <p:spPr>
            <a:xfrm>
              <a:off x="3378712" y="1082122"/>
              <a:ext cx="589869" cy="163910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6;p22">
              <a:extLst>
                <a:ext uri="{FF2B5EF4-FFF2-40B4-BE49-F238E27FC236}">
                  <a16:creationId xmlns:a16="http://schemas.microsoft.com/office/drawing/2014/main" id="{4BB79C14-64F9-4B16-BBFF-FE371C2648A5}"/>
                </a:ext>
              </a:extLst>
            </p:cNvPr>
            <p:cNvSpPr/>
            <p:nvPr/>
          </p:nvSpPr>
          <p:spPr>
            <a:xfrm>
              <a:off x="-226081" y="902208"/>
              <a:ext cx="3448945" cy="3969997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5" name="Google Shape;117;p22">
              <a:extLst>
                <a:ext uri="{FF2B5EF4-FFF2-40B4-BE49-F238E27FC236}">
                  <a16:creationId xmlns:a16="http://schemas.microsoft.com/office/drawing/2014/main" id="{FCD4A2AE-6120-4DC7-8AF8-331A182E0AB6}"/>
                </a:ext>
              </a:extLst>
            </p:cNvPr>
            <p:cNvSpPr/>
            <p:nvPr/>
          </p:nvSpPr>
          <p:spPr>
            <a:xfrm>
              <a:off x="36760" y="2657970"/>
              <a:ext cx="938276" cy="936765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8;p22">
              <a:extLst>
                <a:ext uri="{FF2B5EF4-FFF2-40B4-BE49-F238E27FC236}">
                  <a16:creationId xmlns:a16="http://schemas.microsoft.com/office/drawing/2014/main" id="{43C587B4-139D-47DF-B896-48E2C1071578}"/>
                </a:ext>
              </a:extLst>
            </p:cNvPr>
            <p:cNvSpPr/>
            <p:nvPr/>
          </p:nvSpPr>
          <p:spPr>
            <a:xfrm>
              <a:off x="1655007" y="2725228"/>
              <a:ext cx="24" cy="2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9;p22">
              <a:extLst>
                <a:ext uri="{FF2B5EF4-FFF2-40B4-BE49-F238E27FC236}">
                  <a16:creationId xmlns:a16="http://schemas.microsoft.com/office/drawing/2014/main" id="{DF3CF8AB-B878-4B95-B68C-4E7523286976}"/>
                </a:ext>
              </a:extLst>
            </p:cNvPr>
            <p:cNvSpPr/>
            <p:nvPr/>
          </p:nvSpPr>
          <p:spPr>
            <a:xfrm>
              <a:off x="1031545" y="2553759"/>
              <a:ext cx="669341" cy="660798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20;p22">
              <a:extLst>
                <a:ext uri="{FF2B5EF4-FFF2-40B4-BE49-F238E27FC236}">
                  <a16:creationId xmlns:a16="http://schemas.microsoft.com/office/drawing/2014/main" id="{C12DB8D6-95BA-4CA8-9E4E-9CB41B5CB9E1}"/>
                </a:ext>
              </a:extLst>
            </p:cNvPr>
            <p:cNvSpPr/>
            <p:nvPr/>
          </p:nvSpPr>
          <p:spPr>
            <a:xfrm>
              <a:off x="-1529537" y="1971857"/>
              <a:ext cx="426367" cy="424831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21;p22">
              <a:extLst>
                <a:ext uri="{FF2B5EF4-FFF2-40B4-BE49-F238E27FC236}">
                  <a16:creationId xmlns:a16="http://schemas.microsoft.com/office/drawing/2014/main" id="{D2B99F54-20EB-49D7-9563-FD741E9240A6}"/>
                </a:ext>
              </a:extLst>
            </p:cNvPr>
            <p:cNvSpPr/>
            <p:nvPr/>
          </p:nvSpPr>
          <p:spPr>
            <a:xfrm>
              <a:off x="-1075696" y="1926026"/>
              <a:ext cx="301065" cy="297994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2;p22">
              <a:extLst>
                <a:ext uri="{FF2B5EF4-FFF2-40B4-BE49-F238E27FC236}">
                  <a16:creationId xmlns:a16="http://schemas.microsoft.com/office/drawing/2014/main" id="{3F89E3D4-DBDC-414A-945D-051B433F5F0E}"/>
                </a:ext>
              </a:extLst>
            </p:cNvPr>
            <p:cNvSpPr/>
            <p:nvPr/>
          </p:nvSpPr>
          <p:spPr>
            <a:xfrm>
              <a:off x="1994248" y="1967274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3;p22">
              <a:extLst>
                <a:ext uri="{FF2B5EF4-FFF2-40B4-BE49-F238E27FC236}">
                  <a16:creationId xmlns:a16="http://schemas.microsoft.com/office/drawing/2014/main" id="{3674867A-E4F5-4C88-A6B8-6D47FA4A1D13}"/>
                </a:ext>
              </a:extLst>
            </p:cNvPr>
            <p:cNvSpPr/>
            <p:nvPr/>
          </p:nvSpPr>
          <p:spPr>
            <a:xfrm>
              <a:off x="1994248" y="2098694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4;p22">
              <a:extLst>
                <a:ext uri="{FF2B5EF4-FFF2-40B4-BE49-F238E27FC236}">
                  <a16:creationId xmlns:a16="http://schemas.microsoft.com/office/drawing/2014/main" id="{65AEA49F-6482-4CC9-9BEB-1F96261B18C3}"/>
                </a:ext>
              </a:extLst>
            </p:cNvPr>
            <p:cNvSpPr/>
            <p:nvPr/>
          </p:nvSpPr>
          <p:spPr>
            <a:xfrm>
              <a:off x="1994248" y="2230115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5;p22">
              <a:extLst>
                <a:ext uri="{FF2B5EF4-FFF2-40B4-BE49-F238E27FC236}">
                  <a16:creationId xmlns:a16="http://schemas.microsoft.com/office/drawing/2014/main" id="{97A155DD-2A26-4957-9371-8E759D53A4CF}"/>
                </a:ext>
              </a:extLst>
            </p:cNvPr>
            <p:cNvSpPr/>
            <p:nvPr/>
          </p:nvSpPr>
          <p:spPr>
            <a:xfrm>
              <a:off x="1994248" y="2494468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6;p22">
              <a:extLst>
                <a:ext uri="{FF2B5EF4-FFF2-40B4-BE49-F238E27FC236}">
                  <a16:creationId xmlns:a16="http://schemas.microsoft.com/office/drawing/2014/main" id="{0E59DC67-4ECB-4599-AF32-24E2E484665A}"/>
                </a:ext>
              </a:extLst>
            </p:cNvPr>
            <p:cNvSpPr/>
            <p:nvPr/>
          </p:nvSpPr>
          <p:spPr>
            <a:xfrm>
              <a:off x="1994248" y="2625888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7;p22">
              <a:extLst>
                <a:ext uri="{FF2B5EF4-FFF2-40B4-BE49-F238E27FC236}">
                  <a16:creationId xmlns:a16="http://schemas.microsoft.com/office/drawing/2014/main" id="{C09745C3-AFEA-4829-9697-8205D06674AB}"/>
                </a:ext>
              </a:extLst>
            </p:cNvPr>
            <p:cNvSpPr/>
            <p:nvPr/>
          </p:nvSpPr>
          <p:spPr>
            <a:xfrm>
              <a:off x="1994248" y="2888730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8;p22">
              <a:extLst>
                <a:ext uri="{FF2B5EF4-FFF2-40B4-BE49-F238E27FC236}">
                  <a16:creationId xmlns:a16="http://schemas.microsoft.com/office/drawing/2014/main" id="{D91860B7-EC1E-4F99-916A-81FF7277EE51}"/>
                </a:ext>
              </a:extLst>
            </p:cNvPr>
            <p:cNvSpPr/>
            <p:nvPr/>
          </p:nvSpPr>
          <p:spPr>
            <a:xfrm>
              <a:off x="1994248" y="3020150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9;p22">
              <a:extLst>
                <a:ext uri="{FF2B5EF4-FFF2-40B4-BE49-F238E27FC236}">
                  <a16:creationId xmlns:a16="http://schemas.microsoft.com/office/drawing/2014/main" id="{697B9844-4B66-4AB9-816D-FE2608E3AA92}"/>
                </a:ext>
              </a:extLst>
            </p:cNvPr>
            <p:cNvSpPr/>
            <p:nvPr/>
          </p:nvSpPr>
          <p:spPr>
            <a:xfrm>
              <a:off x="1994248" y="3282968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30;p22">
              <a:extLst>
                <a:ext uri="{FF2B5EF4-FFF2-40B4-BE49-F238E27FC236}">
                  <a16:creationId xmlns:a16="http://schemas.microsoft.com/office/drawing/2014/main" id="{B9C741BE-84A7-4231-8E3D-701C0A00E34A}"/>
                </a:ext>
              </a:extLst>
            </p:cNvPr>
            <p:cNvSpPr/>
            <p:nvPr/>
          </p:nvSpPr>
          <p:spPr>
            <a:xfrm>
              <a:off x="58164" y="1967274"/>
              <a:ext cx="1705373" cy="38224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31;p22">
              <a:extLst>
                <a:ext uri="{FF2B5EF4-FFF2-40B4-BE49-F238E27FC236}">
                  <a16:creationId xmlns:a16="http://schemas.microsoft.com/office/drawing/2014/main" id="{84B9FE78-9815-470A-B03E-9F1CC59CAD45}"/>
                </a:ext>
              </a:extLst>
            </p:cNvPr>
            <p:cNvSpPr/>
            <p:nvPr/>
          </p:nvSpPr>
          <p:spPr>
            <a:xfrm>
              <a:off x="58164" y="2098694"/>
              <a:ext cx="1705373" cy="38224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2;p22">
              <a:extLst>
                <a:ext uri="{FF2B5EF4-FFF2-40B4-BE49-F238E27FC236}">
                  <a16:creationId xmlns:a16="http://schemas.microsoft.com/office/drawing/2014/main" id="{85FF5661-C9CD-4391-81AB-76D4442AD8C8}"/>
                </a:ext>
              </a:extLst>
            </p:cNvPr>
            <p:cNvSpPr/>
            <p:nvPr/>
          </p:nvSpPr>
          <p:spPr>
            <a:xfrm>
              <a:off x="58164" y="2363047"/>
              <a:ext cx="1147609" cy="38248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3;p22">
              <a:extLst>
                <a:ext uri="{FF2B5EF4-FFF2-40B4-BE49-F238E27FC236}">
                  <a16:creationId xmlns:a16="http://schemas.microsoft.com/office/drawing/2014/main" id="{2C2A04AA-9C70-44E1-B38B-A8AE757D833F}"/>
                </a:ext>
              </a:extLst>
            </p:cNvPr>
            <p:cNvSpPr/>
            <p:nvPr/>
          </p:nvSpPr>
          <p:spPr>
            <a:xfrm>
              <a:off x="2108848" y="1701385"/>
              <a:ext cx="701422" cy="114648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4;p22">
              <a:extLst>
                <a:ext uri="{FF2B5EF4-FFF2-40B4-BE49-F238E27FC236}">
                  <a16:creationId xmlns:a16="http://schemas.microsoft.com/office/drawing/2014/main" id="{ECE25154-F692-455F-AF90-CD2FBF6C1CA4}"/>
                </a:ext>
              </a:extLst>
            </p:cNvPr>
            <p:cNvSpPr/>
            <p:nvPr/>
          </p:nvSpPr>
          <p:spPr>
            <a:xfrm>
              <a:off x="560907" y="1701385"/>
              <a:ext cx="699886" cy="114648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5;p22">
              <a:extLst>
                <a:ext uri="{FF2B5EF4-FFF2-40B4-BE49-F238E27FC236}">
                  <a16:creationId xmlns:a16="http://schemas.microsoft.com/office/drawing/2014/main" id="{DCB576D1-EB98-44A4-85D2-3DCBBE4CCC6D}"/>
                </a:ext>
              </a:extLst>
            </p:cNvPr>
            <p:cNvSpPr/>
            <p:nvPr/>
          </p:nvSpPr>
          <p:spPr>
            <a:xfrm>
              <a:off x="-1540239" y="2988045"/>
              <a:ext cx="735039" cy="1488386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6;p22">
              <a:extLst>
                <a:ext uri="{FF2B5EF4-FFF2-40B4-BE49-F238E27FC236}">
                  <a16:creationId xmlns:a16="http://schemas.microsoft.com/office/drawing/2014/main" id="{FD37F0F9-21F5-4897-8C40-3D7E21168570}"/>
                </a:ext>
              </a:extLst>
            </p:cNvPr>
            <p:cNvSpPr/>
            <p:nvPr/>
          </p:nvSpPr>
          <p:spPr>
            <a:xfrm>
              <a:off x="-1210164" y="4037850"/>
              <a:ext cx="76424" cy="382048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7;p22">
              <a:extLst>
                <a:ext uri="{FF2B5EF4-FFF2-40B4-BE49-F238E27FC236}">
                  <a16:creationId xmlns:a16="http://schemas.microsoft.com/office/drawing/2014/main" id="{B07646CB-E29C-452E-B1A7-1428A3732E8B}"/>
                </a:ext>
              </a:extLst>
            </p:cNvPr>
            <p:cNvSpPr/>
            <p:nvPr/>
          </p:nvSpPr>
          <p:spPr>
            <a:xfrm>
              <a:off x="24523" y="394881"/>
              <a:ext cx="1228616" cy="426343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8;p22">
              <a:extLst>
                <a:ext uri="{FF2B5EF4-FFF2-40B4-BE49-F238E27FC236}">
                  <a16:creationId xmlns:a16="http://schemas.microsoft.com/office/drawing/2014/main" id="{C4B88526-C9CD-44EC-B21F-477A16EF4296}"/>
                </a:ext>
              </a:extLst>
            </p:cNvPr>
            <p:cNvSpPr/>
            <p:nvPr/>
          </p:nvSpPr>
          <p:spPr>
            <a:xfrm>
              <a:off x="2605497" y="99575"/>
              <a:ext cx="1101778" cy="368659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9;p22">
              <a:extLst>
                <a:ext uri="{FF2B5EF4-FFF2-40B4-BE49-F238E27FC236}">
                  <a16:creationId xmlns:a16="http://schemas.microsoft.com/office/drawing/2014/main" id="{27733F4E-6D90-491B-8515-9EA3F64CC342}"/>
                </a:ext>
              </a:extLst>
            </p:cNvPr>
            <p:cNvSpPr/>
            <p:nvPr/>
          </p:nvSpPr>
          <p:spPr>
            <a:xfrm>
              <a:off x="-742573" y="2272898"/>
              <a:ext cx="233831" cy="200046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40;p22">
              <a:extLst>
                <a:ext uri="{FF2B5EF4-FFF2-40B4-BE49-F238E27FC236}">
                  <a16:creationId xmlns:a16="http://schemas.microsoft.com/office/drawing/2014/main" id="{002898E9-DEDB-4181-8299-87D75E967917}"/>
                </a:ext>
              </a:extLst>
            </p:cNvPr>
            <p:cNvSpPr/>
            <p:nvPr/>
          </p:nvSpPr>
          <p:spPr>
            <a:xfrm>
              <a:off x="2385439" y="1418388"/>
              <a:ext cx="233831" cy="200502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41;p22">
              <a:extLst>
                <a:ext uri="{FF2B5EF4-FFF2-40B4-BE49-F238E27FC236}">
                  <a16:creationId xmlns:a16="http://schemas.microsoft.com/office/drawing/2014/main" id="{93006F18-DD48-44DB-B1EF-A28863C2082C}"/>
                </a:ext>
              </a:extLst>
            </p:cNvPr>
            <p:cNvSpPr/>
            <p:nvPr/>
          </p:nvSpPr>
          <p:spPr>
            <a:xfrm>
              <a:off x="3338976" y="2473808"/>
              <a:ext cx="189513" cy="161270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2;p22">
              <a:extLst>
                <a:ext uri="{FF2B5EF4-FFF2-40B4-BE49-F238E27FC236}">
                  <a16:creationId xmlns:a16="http://schemas.microsoft.com/office/drawing/2014/main" id="{349934F8-C210-4663-A134-06A12CCA96D0}"/>
                </a:ext>
              </a:extLst>
            </p:cNvPr>
            <p:cNvSpPr/>
            <p:nvPr/>
          </p:nvSpPr>
          <p:spPr>
            <a:xfrm>
              <a:off x="742741" y="4509280"/>
              <a:ext cx="189513" cy="162758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3;p22">
              <a:extLst>
                <a:ext uri="{FF2B5EF4-FFF2-40B4-BE49-F238E27FC236}">
                  <a16:creationId xmlns:a16="http://schemas.microsoft.com/office/drawing/2014/main" id="{351C289E-DB55-405F-BC72-222F5414AA52}"/>
                </a:ext>
              </a:extLst>
            </p:cNvPr>
            <p:cNvSpPr/>
            <p:nvPr/>
          </p:nvSpPr>
          <p:spPr>
            <a:xfrm>
              <a:off x="3910489" y="755070"/>
              <a:ext cx="187977" cy="162422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4;p22">
              <a:extLst>
                <a:ext uri="{FF2B5EF4-FFF2-40B4-BE49-F238E27FC236}">
                  <a16:creationId xmlns:a16="http://schemas.microsoft.com/office/drawing/2014/main" id="{073217A4-C7E1-473C-A6EA-2AC889C66745}"/>
                </a:ext>
              </a:extLst>
            </p:cNvPr>
            <p:cNvSpPr/>
            <p:nvPr/>
          </p:nvSpPr>
          <p:spPr>
            <a:xfrm>
              <a:off x="1221034" y="4212030"/>
              <a:ext cx="276182" cy="199518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5;p22">
              <a:extLst>
                <a:ext uri="{FF2B5EF4-FFF2-40B4-BE49-F238E27FC236}">
                  <a16:creationId xmlns:a16="http://schemas.microsoft.com/office/drawing/2014/main" id="{FFFC77BB-90D3-4BDE-90A9-F071EDED9BA8}"/>
                </a:ext>
              </a:extLst>
            </p:cNvPr>
            <p:cNvSpPr/>
            <p:nvPr/>
          </p:nvSpPr>
          <p:spPr>
            <a:xfrm>
              <a:off x="-707421" y="2509753"/>
              <a:ext cx="195607" cy="1401284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6;p22">
              <a:extLst>
                <a:ext uri="{FF2B5EF4-FFF2-40B4-BE49-F238E27FC236}">
                  <a16:creationId xmlns:a16="http://schemas.microsoft.com/office/drawing/2014/main" id="{3969C800-DC2F-403B-86E0-39D431A3436F}"/>
                </a:ext>
              </a:extLst>
            </p:cNvPr>
            <p:cNvSpPr/>
            <p:nvPr/>
          </p:nvSpPr>
          <p:spPr>
            <a:xfrm>
              <a:off x="3578878" y="1713623"/>
              <a:ext cx="779358" cy="716707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7;p22">
              <a:extLst>
                <a:ext uri="{FF2B5EF4-FFF2-40B4-BE49-F238E27FC236}">
                  <a16:creationId xmlns:a16="http://schemas.microsoft.com/office/drawing/2014/main" id="{AC7433C6-8464-4255-9CC8-B8053F8CBE8B}"/>
                </a:ext>
              </a:extLst>
            </p:cNvPr>
            <p:cNvSpPr/>
            <p:nvPr/>
          </p:nvSpPr>
          <p:spPr>
            <a:xfrm>
              <a:off x="-1387439" y="827319"/>
              <a:ext cx="932182" cy="716707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8;p22">
              <a:extLst>
                <a:ext uri="{FF2B5EF4-FFF2-40B4-BE49-F238E27FC236}">
                  <a16:creationId xmlns:a16="http://schemas.microsoft.com/office/drawing/2014/main" id="{AEE20A8D-0DE0-490D-AA4A-4197BB98C63E}"/>
                </a:ext>
              </a:extLst>
            </p:cNvPr>
            <p:cNvSpPr/>
            <p:nvPr/>
          </p:nvSpPr>
          <p:spPr>
            <a:xfrm>
              <a:off x="3328274" y="2971248"/>
              <a:ext cx="236879" cy="1473101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9;p22">
              <a:extLst>
                <a:ext uri="{FF2B5EF4-FFF2-40B4-BE49-F238E27FC236}">
                  <a16:creationId xmlns:a16="http://schemas.microsoft.com/office/drawing/2014/main" id="{40F701B1-2293-415A-A0B3-06419C561720}"/>
                </a:ext>
              </a:extLst>
            </p:cNvPr>
            <p:cNvSpPr/>
            <p:nvPr/>
          </p:nvSpPr>
          <p:spPr>
            <a:xfrm>
              <a:off x="3759681" y="2919947"/>
              <a:ext cx="126382" cy="71193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50;p22">
              <a:extLst>
                <a:ext uri="{FF2B5EF4-FFF2-40B4-BE49-F238E27FC236}">
                  <a16:creationId xmlns:a16="http://schemas.microsoft.com/office/drawing/2014/main" id="{FB2886E7-B2D5-456B-AF19-CEFE9AF96EF6}"/>
                </a:ext>
              </a:extLst>
            </p:cNvPr>
            <p:cNvSpPr/>
            <p:nvPr/>
          </p:nvSpPr>
          <p:spPr>
            <a:xfrm>
              <a:off x="4206947" y="3632911"/>
              <a:ext cx="151288" cy="169645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51;p22">
              <a:extLst>
                <a:ext uri="{FF2B5EF4-FFF2-40B4-BE49-F238E27FC236}">
                  <a16:creationId xmlns:a16="http://schemas.microsoft.com/office/drawing/2014/main" id="{6CE8B82C-00E8-455F-86FB-A5D71039900F}"/>
                </a:ext>
              </a:extLst>
            </p:cNvPr>
            <p:cNvSpPr/>
            <p:nvPr/>
          </p:nvSpPr>
          <p:spPr>
            <a:xfrm>
              <a:off x="3902835" y="2990972"/>
              <a:ext cx="301065" cy="314934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2;p22">
              <a:extLst>
                <a:ext uri="{FF2B5EF4-FFF2-40B4-BE49-F238E27FC236}">
                  <a16:creationId xmlns:a16="http://schemas.microsoft.com/office/drawing/2014/main" id="{B55D3EF6-7F7B-4095-B11B-CE20AE5EB36E}"/>
                </a:ext>
              </a:extLst>
            </p:cNvPr>
            <p:cNvSpPr/>
            <p:nvPr/>
          </p:nvSpPr>
          <p:spPr>
            <a:xfrm>
              <a:off x="3358844" y="2801628"/>
              <a:ext cx="234863" cy="151288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3;p22">
              <a:extLst>
                <a:ext uri="{FF2B5EF4-FFF2-40B4-BE49-F238E27FC236}">
                  <a16:creationId xmlns:a16="http://schemas.microsoft.com/office/drawing/2014/main" id="{AC11BFD6-1B16-4D3A-8981-98A96069D82F}"/>
                </a:ext>
              </a:extLst>
            </p:cNvPr>
            <p:cNvSpPr/>
            <p:nvPr/>
          </p:nvSpPr>
          <p:spPr>
            <a:xfrm>
              <a:off x="4240660" y="3481406"/>
              <a:ext cx="56460" cy="113328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4;p22">
              <a:extLst>
                <a:ext uri="{FF2B5EF4-FFF2-40B4-BE49-F238E27FC236}">
                  <a16:creationId xmlns:a16="http://schemas.microsoft.com/office/drawing/2014/main" id="{477DA4F0-5DB2-4F51-A60F-1812C2B8A1BB}"/>
                </a:ext>
              </a:extLst>
            </p:cNvPr>
            <p:cNvSpPr/>
            <p:nvPr/>
          </p:nvSpPr>
          <p:spPr>
            <a:xfrm>
              <a:off x="3623197" y="2875820"/>
              <a:ext cx="116160" cy="57252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5;p22">
              <a:extLst>
                <a:ext uri="{FF2B5EF4-FFF2-40B4-BE49-F238E27FC236}">
                  <a16:creationId xmlns:a16="http://schemas.microsoft.com/office/drawing/2014/main" id="{47906D53-9E61-438F-A5A9-A4DBDB2ADAFA}"/>
                </a:ext>
              </a:extLst>
            </p:cNvPr>
            <p:cNvSpPr/>
            <p:nvPr/>
          </p:nvSpPr>
          <p:spPr>
            <a:xfrm>
              <a:off x="4191423" y="3335613"/>
              <a:ext cx="73593" cy="110881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6;p22">
              <a:extLst>
                <a:ext uri="{FF2B5EF4-FFF2-40B4-BE49-F238E27FC236}">
                  <a16:creationId xmlns:a16="http://schemas.microsoft.com/office/drawing/2014/main" id="{64615B6A-0F0E-4F17-8BD6-64CD18353BC6}"/>
                </a:ext>
              </a:extLst>
            </p:cNvPr>
            <p:cNvSpPr/>
            <p:nvPr/>
          </p:nvSpPr>
          <p:spPr>
            <a:xfrm>
              <a:off x="-1914609" y="1987070"/>
              <a:ext cx="215475" cy="415737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7;p22">
              <a:extLst>
                <a:ext uri="{FF2B5EF4-FFF2-40B4-BE49-F238E27FC236}">
                  <a16:creationId xmlns:a16="http://schemas.microsoft.com/office/drawing/2014/main" id="{AEE8072D-9CAD-4B4F-BFB9-4DA361EF5115}"/>
                </a:ext>
              </a:extLst>
            </p:cNvPr>
            <p:cNvSpPr/>
            <p:nvPr/>
          </p:nvSpPr>
          <p:spPr>
            <a:xfrm>
              <a:off x="-1742565" y="2580202"/>
              <a:ext cx="87750" cy="103778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8;p22">
              <a:extLst>
                <a:ext uri="{FF2B5EF4-FFF2-40B4-BE49-F238E27FC236}">
                  <a16:creationId xmlns:a16="http://schemas.microsoft.com/office/drawing/2014/main" id="{6C3E80AC-C3B5-4D18-9B94-92A125EC234B}"/>
                </a:ext>
              </a:extLst>
            </p:cNvPr>
            <p:cNvSpPr/>
            <p:nvPr/>
          </p:nvSpPr>
          <p:spPr>
            <a:xfrm>
              <a:off x="-1796962" y="2440191"/>
              <a:ext cx="68794" cy="109321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9;p22">
              <a:extLst>
                <a:ext uri="{FF2B5EF4-FFF2-40B4-BE49-F238E27FC236}">
                  <a16:creationId xmlns:a16="http://schemas.microsoft.com/office/drawing/2014/main" id="{5053065C-6983-4C10-8612-8B3B57408F9E}"/>
                </a:ext>
              </a:extLst>
            </p:cNvPr>
            <p:cNvSpPr/>
            <p:nvPr/>
          </p:nvSpPr>
          <p:spPr>
            <a:xfrm>
              <a:off x="-1778629" y="1845187"/>
              <a:ext cx="77552" cy="108361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60;p22">
              <a:extLst>
                <a:ext uri="{FF2B5EF4-FFF2-40B4-BE49-F238E27FC236}">
                  <a16:creationId xmlns:a16="http://schemas.microsoft.com/office/drawing/2014/main" id="{A6E7CFE1-4BEC-4BE3-B158-408FA6E95104}"/>
                </a:ext>
              </a:extLst>
            </p:cNvPr>
            <p:cNvSpPr/>
            <p:nvPr/>
          </p:nvSpPr>
          <p:spPr>
            <a:xfrm>
              <a:off x="-1647209" y="1518015"/>
              <a:ext cx="213963" cy="213963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61;p22">
              <a:extLst>
                <a:ext uri="{FF2B5EF4-FFF2-40B4-BE49-F238E27FC236}">
                  <a16:creationId xmlns:a16="http://schemas.microsoft.com/office/drawing/2014/main" id="{95377FB1-8DAF-4DD7-B27A-4A280BA30BC7}"/>
                </a:ext>
              </a:extLst>
            </p:cNvPr>
            <p:cNvSpPr/>
            <p:nvPr/>
          </p:nvSpPr>
          <p:spPr>
            <a:xfrm>
              <a:off x="-1709860" y="1717486"/>
              <a:ext cx="87126" cy="100059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2;p22">
              <a:extLst>
                <a:ext uri="{FF2B5EF4-FFF2-40B4-BE49-F238E27FC236}">
                  <a16:creationId xmlns:a16="http://schemas.microsoft.com/office/drawing/2014/main" id="{E3820B9C-21CF-4A1B-8A91-7A092D293997}"/>
                </a:ext>
              </a:extLst>
            </p:cNvPr>
            <p:cNvSpPr/>
            <p:nvPr/>
          </p:nvSpPr>
          <p:spPr>
            <a:xfrm>
              <a:off x="-1658918" y="2705552"/>
              <a:ext cx="222626" cy="225985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3;p22">
              <a:extLst>
                <a:ext uri="{FF2B5EF4-FFF2-40B4-BE49-F238E27FC236}">
                  <a16:creationId xmlns:a16="http://schemas.microsoft.com/office/drawing/2014/main" id="{FEDC0463-74BB-4D1A-B52F-340E3CB8B43C}"/>
                </a:ext>
              </a:extLst>
            </p:cNvPr>
            <p:cNvSpPr/>
            <p:nvPr/>
          </p:nvSpPr>
          <p:spPr>
            <a:xfrm>
              <a:off x="-828907" y="4537210"/>
              <a:ext cx="309464" cy="3151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4;p22">
              <a:extLst>
                <a:ext uri="{FF2B5EF4-FFF2-40B4-BE49-F238E27FC236}">
                  <a16:creationId xmlns:a16="http://schemas.microsoft.com/office/drawing/2014/main" id="{DA7A289B-7DA2-4236-A09A-9C3DF1FD97E0}"/>
                </a:ext>
              </a:extLst>
            </p:cNvPr>
            <p:cNvSpPr/>
            <p:nvPr/>
          </p:nvSpPr>
          <p:spPr>
            <a:xfrm>
              <a:off x="-368419" y="4909037"/>
              <a:ext cx="125566" cy="57924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5;p22">
              <a:extLst>
                <a:ext uri="{FF2B5EF4-FFF2-40B4-BE49-F238E27FC236}">
                  <a16:creationId xmlns:a16="http://schemas.microsoft.com/office/drawing/2014/main" id="{AD327643-67A7-4E19-9B9B-5501A295F605}"/>
                </a:ext>
              </a:extLst>
            </p:cNvPr>
            <p:cNvSpPr/>
            <p:nvPr/>
          </p:nvSpPr>
          <p:spPr>
            <a:xfrm>
              <a:off x="-918433" y="4248190"/>
              <a:ext cx="53629" cy="112105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6;p22">
              <a:extLst>
                <a:ext uri="{FF2B5EF4-FFF2-40B4-BE49-F238E27FC236}">
                  <a16:creationId xmlns:a16="http://schemas.microsoft.com/office/drawing/2014/main" id="{4D00322D-A3AF-4E9A-90F3-BDAA484A3099}"/>
                </a:ext>
              </a:extLst>
            </p:cNvPr>
            <p:cNvSpPr/>
            <p:nvPr/>
          </p:nvSpPr>
          <p:spPr>
            <a:xfrm>
              <a:off x="-887767" y="4396863"/>
              <a:ext cx="71865" cy="110137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7;p22">
              <a:extLst>
                <a:ext uri="{FF2B5EF4-FFF2-40B4-BE49-F238E27FC236}">
                  <a16:creationId xmlns:a16="http://schemas.microsoft.com/office/drawing/2014/main" id="{8C86922D-1CCA-4F20-8069-BBD19F97A0DA}"/>
                </a:ext>
              </a:extLst>
            </p:cNvPr>
            <p:cNvSpPr/>
            <p:nvPr/>
          </p:nvSpPr>
          <p:spPr>
            <a:xfrm>
              <a:off x="-977892" y="4039386"/>
              <a:ext cx="151288" cy="171156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8;p22">
              <a:extLst>
                <a:ext uri="{FF2B5EF4-FFF2-40B4-BE49-F238E27FC236}">
                  <a16:creationId xmlns:a16="http://schemas.microsoft.com/office/drawing/2014/main" id="{D68CF57B-007D-4682-A390-A9A80FB3C2A6}"/>
                </a:ext>
              </a:extLst>
            </p:cNvPr>
            <p:cNvSpPr/>
            <p:nvPr/>
          </p:nvSpPr>
          <p:spPr>
            <a:xfrm>
              <a:off x="-509462" y="4852241"/>
              <a:ext cx="126022" cy="70401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9;p22">
              <a:extLst>
                <a:ext uri="{FF2B5EF4-FFF2-40B4-BE49-F238E27FC236}">
                  <a16:creationId xmlns:a16="http://schemas.microsoft.com/office/drawing/2014/main" id="{377A1AC7-5C91-432C-8A1F-DE227769DF97}"/>
                </a:ext>
              </a:extLst>
            </p:cNvPr>
            <p:cNvSpPr/>
            <p:nvPr/>
          </p:nvSpPr>
          <p:spPr>
            <a:xfrm>
              <a:off x="-209260" y="4890537"/>
              <a:ext cx="227713" cy="151288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70;p22">
              <a:extLst>
                <a:ext uri="{FF2B5EF4-FFF2-40B4-BE49-F238E27FC236}">
                  <a16:creationId xmlns:a16="http://schemas.microsoft.com/office/drawing/2014/main" id="{96B9EC3A-EF1D-47DD-8325-FC963C1376DD}"/>
                </a:ext>
              </a:extLst>
            </p:cNvPr>
            <p:cNvSpPr/>
            <p:nvPr/>
          </p:nvSpPr>
          <p:spPr>
            <a:xfrm>
              <a:off x="1331051" y="1643317"/>
              <a:ext cx="230784" cy="230784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71;p22">
              <a:extLst>
                <a:ext uri="{FF2B5EF4-FFF2-40B4-BE49-F238E27FC236}">
                  <a16:creationId xmlns:a16="http://schemas.microsoft.com/office/drawing/2014/main" id="{D85B40B0-ABE2-43C7-97CF-C48114335466}"/>
                </a:ext>
              </a:extLst>
            </p:cNvPr>
            <p:cNvSpPr/>
            <p:nvPr/>
          </p:nvSpPr>
          <p:spPr>
            <a:xfrm>
              <a:off x="2385439" y="588929"/>
              <a:ext cx="230760" cy="230784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2;p22">
              <a:extLst>
                <a:ext uri="{FF2B5EF4-FFF2-40B4-BE49-F238E27FC236}">
                  <a16:creationId xmlns:a16="http://schemas.microsoft.com/office/drawing/2014/main" id="{33B01F2B-FAE3-4D9D-AB42-10AFEC206C13}"/>
                </a:ext>
              </a:extLst>
            </p:cNvPr>
            <p:cNvSpPr/>
            <p:nvPr/>
          </p:nvSpPr>
          <p:spPr>
            <a:xfrm>
              <a:off x="2963071" y="588929"/>
              <a:ext cx="230760" cy="230784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3;p22">
              <a:extLst>
                <a:ext uri="{FF2B5EF4-FFF2-40B4-BE49-F238E27FC236}">
                  <a16:creationId xmlns:a16="http://schemas.microsoft.com/office/drawing/2014/main" id="{0E8C2266-FB86-474B-AE22-1EB9366B0B0F}"/>
                </a:ext>
              </a:extLst>
            </p:cNvPr>
            <p:cNvSpPr/>
            <p:nvPr/>
          </p:nvSpPr>
          <p:spPr>
            <a:xfrm>
              <a:off x="-493481" y="4066884"/>
              <a:ext cx="453865" cy="58375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4;p22">
              <a:extLst>
                <a:ext uri="{FF2B5EF4-FFF2-40B4-BE49-F238E27FC236}">
                  <a16:creationId xmlns:a16="http://schemas.microsoft.com/office/drawing/2014/main" id="{FA69424B-4841-485E-ADB9-A9F1E1D6CB1B}"/>
                </a:ext>
              </a:extLst>
            </p:cNvPr>
            <p:cNvSpPr/>
            <p:nvPr/>
          </p:nvSpPr>
          <p:spPr>
            <a:xfrm>
              <a:off x="-398749" y="4164688"/>
              <a:ext cx="268960" cy="38224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5;p22">
              <a:extLst>
                <a:ext uri="{FF2B5EF4-FFF2-40B4-BE49-F238E27FC236}">
                  <a16:creationId xmlns:a16="http://schemas.microsoft.com/office/drawing/2014/main" id="{023DA99C-DD6E-4AFC-888F-F26ACFA3B85C}"/>
                </a:ext>
              </a:extLst>
            </p:cNvPr>
            <p:cNvSpPr/>
            <p:nvPr/>
          </p:nvSpPr>
          <p:spPr>
            <a:xfrm>
              <a:off x="-398749" y="4238040"/>
              <a:ext cx="268960" cy="38224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6;p22">
              <a:extLst>
                <a:ext uri="{FF2B5EF4-FFF2-40B4-BE49-F238E27FC236}">
                  <a16:creationId xmlns:a16="http://schemas.microsoft.com/office/drawing/2014/main" id="{7CA32F0D-C25C-4753-B8D1-17EE7303353E}"/>
                </a:ext>
              </a:extLst>
            </p:cNvPr>
            <p:cNvSpPr/>
            <p:nvPr/>
          </p:nvSpPr>
          <p:spPr>
            <a:xfrm>
              <a:off x="-398749" y="4311369"/>
              <a:ext cx="212428" cy="38248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7;p22">
              <a:extLst>
                <a:ext uri="{FF2B5EF4-FFF2-40B4-BE49-F238E27FC236}">
                  <a16:creationId xmlns:a16="http://schemas.microsoft.com/office/drawing/2014/main" id="{42BE8FEC-F7F3-4F9F-9EC5-4476B79BB76C}"/>
                </a:ext>
              </a:extLst>
            </p:cNvPr>
            <p:cNvSpPr/>
            <p:nvPr/>
          </p:nvSpPr>
          <p:spPr>
            <a:xfrm>
              <a:off x="3959391" y="2384451"/>
              <a:ext cx="385096" cy="427903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8;p22">
              <a:extLst>
                <a:ext uri="{FF2B5EF4-FFF2-40B4-BE49-F238E27FC236}">
                  <a16:creationId xmlns:a16="http://schemas.microsoft.com/office/drawing/2014/main" id="{00AD585D-A1B6-4B7F-9C2E-25486D0D725A}"/>
                </a:ext>
              </a:extLst>
            </p:cNvPr>
            <p:cNvSpPr/>
            <p:nvPr/>
          </p:nvSpPr>
          <p:spPr>
            <a:xfrm>
              <a:off x="1338705" y="153948"/>
              <a:ext cx="504279" cy="431958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9;p22">
              <a:extLst>
                <a:ext uri="{FF2B5EF4-FFF2-40B4-BE49-F238E27FC236}">
                  <a16:creationId xmlns:a16="http://schemas.microsoft.com/office/drawing/2014/main" id="{16989607-6064-4DAE-9062-C950DB7511B9}"/>
                </a:ext>
              </a:extLst>
            </p:cNvPr>
            <p:cNvSpPr/>
            <p:nvPr/>
          </p:nvSpPr>
          <p:spPr>
            <a:xfrm>
              <a:off x="1483875" y="232891"/>
              <a:ext cx="97804" cy="226177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80;p22">
              <a:extLst>
                <a:ext uri="{FF2B5EF4-FFF2-40B4-BE49-F238E27FC236}">
                  <a16:creationId xmlns:a16="http://schemas.microsoft.com/office/drawing/2014/main" id="{677C7EC3-68B7-4DD9-8835-5900A51F3E7B}"/>
                </a:ext>
              </a:extLst>
            </p:cNvPr>
            <p:cNvSpPr/>
            <p:nvPr/>
          </p:nvSpPr>
          <p:spPr>
            <a:xfrm>
              <a:off x="-1092516" y="2430305"/>
              <a:ext cx="165062" cy="166573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81;p22">
              <a:extLst>
                <a:ext uri="{FF2B5EF4-FFF2-40B4-BE49-F238E27FC236}">
                  <a16:creationId xmlns:a16="http://schemas.microsoft.com/office/drawing/2014/main" id="{F52A36B8-E185-40B3-9330-2C95CCEA2F72}"/>
                </a:ext>
              </a:extLst>
            </p:cNvPr>
            <p:cNvSpPr/>
            <p:nvPr/>
          </p:nvSpPr>
          <p:spPr>
            <a:xfrm>
              <a:off x="-488898" y="1446198"/>
              <a:ext cx="145194" cy="145194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2;p22">
              <a:extLst>
                <a:ext uri="{FF2B5EF4-FFF2-40B4-BE49-F238E27FC236}">
                  <a16:creationId xmlns:a16="http://schemas.microsoft.com/office/drawing/2014/main" id="{1390BBDA-0CF2-436E-9934-1E325B67738E}"/>
                </a:ext>
              </a:extLst>
            </p:cNvPr>
            <p:cNvSpPr/>
            <p:nvPr/>
          </p:nvSpPr>
          <p:spPr>
            <a:xfrm>
              <a:off x="3936452" y="266508"/>
              <a:ext cx="143682" cy="145194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3;p22">
              <a:extLst>
                <a:ext uri="{FF2B5EF4-FFF2-40B4-BE49-F238E27FC236}">
                  <a16:creationId xmlns:a16="http://schemas.microsoft.com/office/drawing/2014/main" id="{47CE2B25-E5F4-4077-AC34-1CEB70F6416E}"/>
                </a:ext>
              </a:extLst>
            </p:cNvPr>
            <p:cNvSpPr/>
            <p:nvPr/>
          </p:nvSpPr>
          <p:spPr>
            <a:xfrm>
              <a:off x="-1092516" y="2699241"/>
              <a:ext cx="165062" cy="166573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4;p22">
              <a:extLst>
                <a:ext uri="{FF2B5EF4-FFF2-40B4-BE49-F238E27FC236}">
                  <a16:creationId xmlns:a16="http://schemas.microsoft.com/office/drawing/2014/main" id="{3A1F114F-1805-425A-8EF6-32A05F30318D}"/>
                </a:ext>
              </a:extLst>
            </p:cNvPr>
            <p:cNvSpPr/>
            <p:nvPr/>
          </p:nvSpPr>
          <p:spPr>
            <a:xfrm>
              <a:off x="169693" y="1435496"/>
              <a:ext cx="165062" cy="166597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5;p22">
              <a:extLst>
                <a:ext uri="{FF2B5EF4-FFF2-40B4-BE49-F238E27FC236}">
                  <a16:creationId xmlns:a16="http://schemas.microsoft.com/office/drawing/2014/main" id="{9BDF8FD3-CFFD-426B-B17D-0161FA1FCAB8}"/>
                </a:ext>
              </a:extLst>
            </p:cNvPr>
            <p:cNvSpPr/>
            <p:nvPr/>
          </p:nvSpPr>
          <p:spPr>
            <a:xfrm>
              <a:off x="849711" y="1453829"/>
              <a:ext cx="1453233" cy="129933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6;p22">
              <a:extLst>
                <a:ext uri="{FF2B5EF4-FFF2-40B4-BE49-F238E27FC236}">
                  <a16:creationId xmlns:a16="http://schemas.microsoft.com/office/drawing/2014/main" id="{9C5DBD2F-0C55-4030-88F6-07C111664ED1}"/>
                </a:ext>
              </a:extLst>
            </p:cNvPr>
            <p:cNvSpPr/>
            <p:nvPr/>
          </p:nvSpPr>
          <p:spPr>
            <a:xfrm>
              <a:off x="-848007" y="158003"/>
              <a:ext cx="2017116" cy="59140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7;p22">
              <a:extLst>
                <a:ext uri="{FF2B5EF4-FFF2-40B4-BE49-F238E27FC236}">
                  <a16:creationId xmlns:a16="http://schemas.microsoft.com/office/drawing/2014/main" id="{8D19102C-9068-47EC-923A-C3F4E7708461}"/>
                </a:ext>
              </a:extLst>
            </p:cNvPr>
            <p:cNvSpPr/>
            <p:nvPr/>
          </p:nvSpPr>
          <p:spPr>
            <a:xfrm>
              <a:off x="3445946" y="532397"/>
              <a:ext cx="809903" cy="1066626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8;p22">
              <a:extLst>
                <a:ext uri="{FF2B5EF4-FFF2-40B4-BE49-F238E27FC236}">
                  <a16:creationId xmlns:a16="http://schemas.microsoft.com/office/drawing/2014/main" id="{E9FE4E5C-7C7B-41E5-8BAE-BF8AB6BEF38B}"/>
                </a:ext>
              </a:extLst>
            </p:cNvPr>
            <p:cNvSpPr/>
            <p:nvPr/>
          </p:nvSpPr>
          <p:spPr>
            <a:xfrm>
              <a:off x="-1256018" y="481959"/>
              <a:ext cx="129909" cy="302217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9;p22">
              <a:extLst>
                <a:ext uri="{FF2B5EF4-FFF2-40B4-BE49-F238E27FC236}">
                  <a16:creationId xmlns:a16="http://schemas.microsoft.com/office/drawing/2014/main" id="{C7DA9E13-9D8F-4716-A041-43D7E3A9412F}"/>
                </a:ext>
              </a:extLst>
            </p:cNvPr>
            <p:cNvSpPr/>
            <p:nvPr/>
          </p:nvSpPr>
          <p:spPr>
            <a:xfrm>
              <a:off x="-432366" y="3597758"/>
              <a:ext cx="129909" cy="302577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90;p22">
              <a:extLst>
                <a:ext uri="{FF2B5EF4-FFF2-40B4-BE49-F238E27FC236}">
                  <a16:creationId xmlns:a16="http://schemas.microsoft.com/office/drawing/2014/main" id="{92BA999D-97DA-4B6C-A820-350CEA65EF18}"/>
                </a:ext>
              </a:extLst>
            </p:cNvPr>
            <p:cNvSpPr/>
            <p:nvPr/>
          </p:nvSpPr>
          <p:spPr>
            <a:xfrm>
              <a:off x="-1074160" y="481959"/>
              <a:ext cx="128373" cy="302217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91;p22">
              <a:extLst>
                <a:ext uri="{FF2B5EF4-FFF2-40B4-BE49-F238E27FC236}">
                  <a16:creationId xmlns:a16="http://schemas.microsoft.com/office/drawing/2014/main" id="{7D116B14-CEFC-42DD-ACAA-452B1FCCE64C}"/>
                </a:ext>
              </a:extLst>
            </p:cNvPr>
            <p:cNvSpPr/>
            <p:nvPr/>
          </p:nvSpPr>
          <p:spPr>
            <a:xfrm>
              <a:off x="-432366" y="1941311"/>
              <a:ext cx="129909" cy="1601450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2;p22">
              <a:extLst>
                <a:ext uri="{FF2B5EF4-FFF2-40B4-BE49-F238E27FC236}">
                  <a16:creationId xmlns:a16="http://schemas.microsoft.com/office/drawing/2014/main" id="{60D3F4EE-91A1-4040-9BDD-411FD7958184}"/>
                </a:ext>
              </a:extLst>
            </p:cNvPr>
            <p:cNvSpPr/>
            <p:nvPr/>
          </p:nvSpPr>
          <p:spPr>
            <a:xfrm>
              <a:off x="3209091" y="4536010"/>
              <a:ext cx="1005510" cy="152824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3;p22">
              <a:extLst>
                <a:ext uri="{FF2B5EF4-FFF2-40B4-BE49-F238E27FC236}">
                  <a16:creationId xmlns:a16="http://schemas.microsoft.com/office/drawing/2014/main" id="{02D5B805-EA4C-4A49-B17F-7A3364F9179B}"/>
                </a:ext>
              </a:extLst>
            </p:cNvPr>
            <p:cNvSpPr/>
            <p:nvPr/>
          </p:nvSpPr>
          <p:spPr>
            <a:xfrm>
              <a:off x="168637" y="4665895"/>
              <a:ext cx="1180770" cy="378017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4;p22">
              <a:extLst>
                <a:ext uri="{FF2B5EF4-FFF2-40B4-BE49-F238E27FC236}">
                  <a16:creationId xmlns:a16="http://schemas.microsoft.com/office/drawing/2014/main" id="{02F049B5-1A3F-4980-9D95-6BC82479A335}"/>
                </a:ext>
              </a:extLst>
            </p:cNvPr>
            <p:cNvSpPr/>
            <p:nvPr/>
          </p:nvSpPr>
          <p:spPr>
            <a:xfrm>
              <a:off x="-1356869" y="2564773"/>
              <a:ext cx="189513" cy="161270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5;p22">
              <a:extLst>
                <a:ext uri="{FF2B5EF4-FFF2-40B4-BE49-F238E27FC236}">
                  <a16:creationId xmlns:a16="http://schemas.microsoft.com/office/drawing/2014/main" id="{34B52CA4-9898-48FF-9D56-EE0F37A6B6D0}"/>
                </a:ext>
              </a:extLst>
            </p:cNvPr>
            <p:cNvSpPr/>
            <p:nvPr/>
          </p:nvSpPr>
          <p:spPr>
            <a:xfrm>
              <a:off x="-1317134" y="1615819"/>
              <a:ext cx="594452" cy="129909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6;p22">
              <a:extLst>
                <a:ext uri="{FF2B5EF4-FFF2-40B4-BE49-F238E27FC236}">
                  <a16:creationId xmlns:a16="http://schemas.microsoft.com/office/drawing/2014/main" id="{C3316E99-5ED8-45C9-AA4E-5C74E9067EC3}"/>
                </a:ext>
              </a:extLst>
            </p:cNvPr>
            <p:cNvSpPr/>
            <p:nvPr/>
          </p:nvSpPr>
          <p:spPr>
            <a:xfrm>
              <a:off x="3688919" y="3380771"/>
              <a:ext cx="169645" cy="437069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7;p22">
              <a:extLst>
                <a:ext uri="{FF2B5EF4-FFF2-40B4-BE49-F238E27FC236}">
                  <a16:creationId xmlns:a16="http://schemas.microsoft.com/office/drawing/2014/main" id="{1188D14D-290B-4443-A427-E7FADE6BBACD}"/>
                </a:ext>
              </a:extLst>
            </p:cNvPr>
            <p:cNvSpPr/>
            <p:nvPr/>
          </p:nvSpPr>
          <p:spPr>
            <a:xfrm>
              <a:off x="3875336" y="3379235"/>
              <a:ext cx="171180" cy="43860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8;p22">
              <a:extLst>
                <a:ext uri="{FF2B5EF4-FFF2-40B4-BE49-F238E27FC236}">
                  <a16:creationId xmlns:a16="http://schemas.microsoft.com/office/drawing/2014/main" id="{EEF14657-4802-4483-BB0C-18D2C144D34D}"/>
                </a:ext>
              </a:extLst>
            </p:cNvPr>
            <p:cNvSpPr/>
            <p:nvPr/>
          </p:nvSpPr>
          <p:spPr>
            <a:xfrm>
              <a:off x="3779068" y="3467873"/>
              <a:ext cx="177275" cy="111577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9;p22">
              <a:extLst>
                <a:ext uri="{FF2B5EF4-FFF2-40B4-BE49-F238E27FC236}">
                  <a16:creationId xmlns:a16="http://schemas.microsoft.com/office/drawing/2014/main" id="{929F0757-081B-4791-9C2E-4AE0AA5DA777}"/>
                </a:ext>
              </a:extLst>
            </p:cNvPr>
            <p:cNvSpPr/>
            <p:nvPr/>
          </p:nvSpPr>
          <p:spPr>
            <a:xfrm>
              <a:off x="3867706" y="3617626"/>
              <a:ext cx="24" cy="2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00;p22">
              <a:extLst>
                <a:ext uri="{FF2B5EF4-FFF2-40B4-BE49-F238E27FC236}">
                  <a16:creationId xmlns:a16="http://schemas.microsoft.com/office/drawing/2014/main" id="{7E3A1034-CD32-4164-BE29-5BFFAB497009}"/>
                </a:ext>
              </a:extLst>
            </p:cNvPr>
            <p:cNvSpPr/>
            <p:nvPr/>
          </p:nvSpPr>
          <p:spPr>
            <a:xfrm>
              <a:off x="3650719" y="3330334"/>
              <a:ext cx="429415" cy="38224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01;p22">
              <a:extLst>
                <a:ext uri="{FF2B5EF4-FFF2-40B4-BE49-F238E27FC236}">
                  <a16:creationId xmlns:a16="http://schemas.microsoft.com/office/drawing/2014/main" id="{AB187758-7399-43B4-AD19-95A87B498F00}"/>
                </a:ext>
              </a:extLst>
            </p:cNvPr>
            <p:cNvSpPr/>
            <p:nvPr/>
          </p:nvSpPr>
          <p:spPr>
            <a:xfrm>
              <a:off x="3650719" y="3830030"/>
              <a:ext cx="429415" cy="38224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2;p22">
              <a:extLst>
                <a:ext uri="{FF2B5EF4-FFF2-40B4-BE49-F238E27FC236}">
                  <a16:creationId xmlns:a16="http://schemas.microsoft.com/office/drawing/2014/main" id="{34231D2F-2232-4591-8BFB-0AF0B733ECB4}"/>
                </a:ext>
              </a:extLst>
            </p:cNvPr>
            <p:cNvSpPr/>
            <p:nvPr/>
          </p:nvSpPr>
          <p:spPr>
            <a:xfrm>
              <a:off x="3772950" y="1883243"/>
              <a:ext cx="117647" cy="169645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3;p22">
              <a:extLst>
                <a:ext uri="{FF2B5EF4-FFF2-40B4-BE49-F238E27FC236}">
                  <a16:creationId xmlns:a16="http://schemas.microsoft.com/office/drawing/2014/main" id="{8CDCE3B1-E599-447B-8CAB-224EFEB45427}"/>
                </a:ext>
              </a:extLst>
            </p:cNvPr>
            <p:cNvSpPr/>
            <p:nvPr/>
          </p:nvSpPr>
          <p:spPr>
            <a:xfrm>
              <a:off x="3905906" y="1883243"/>
              <a:ext cx="132956" cy="169645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4;p22">
              <a:extLst>
                <a:ext uri="{FF2B5EF4-FFF2-40B4-BE49-F238E27FC236}">
                  <a16:creationId xmlns:a16="http://schemas.microsoft.com/office/drawing/2014/main" id="{273E97A2-F0A1-438F-8230-6C51FDD0881D}"/>
                </a:ext>
              </a:extLst>
            </p:cNvPr>
            <p:cNvSpPr/>
            <p:nvPr/>
          </p:nvSpPr>
          <p:spPr>
            <a:xfrm>
              <a:off x="4069408" y="1883243"/>
              <a:ext cx="116160" cy="169645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5;p22">
              <a:extLst>
                <a:ext uri="{FF2B5EF4-FFF2-40B4-BE49-F238E27FC236}">
                  <a16:creationId xmlns:a16="http://schemas.microsoft.com/office/drawing/2014/main" id="{66665F7A-4A8A-4CEC-BBEC-B12A4B69DF7E}"/>
                </a:ext>
              </a:extLst>
            </p:cNvPr>
            <p:cNvSpPr/>
            <p:nvPr/>
          </p:nvSpPr>
          <p:spPr>
            <a:xfrm>
              <a:off x="-522515" y="481959"/>
              <a:ext cx="88638" cy="17118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6;p22">
              <a:extLst>
                <a:ext uri="{FF2B5EF4-FFF2-40B4-BE49-F238E27FC236}">
                  <a16:creationId xmlns:a16="http://schemas.microsoft.com/office/drawing/2014/main" id="{3C060AA1-A306-4F0F-8A17-B115E2B5E024}"/>
                </a:ext>
              </a:extLst>
            </p:cNvPr>
            <p:cNvSpPr/>
            <p:nvPr/>
          </p:nvSpPr>
          <p:spPr>
            <a:xfrm>
              <a:off x="-415569" y="478912"/>
              <a:ext cx="142146" cy="175763"/>
            </a:xfrm>
            <a:custGeom>
              <a:avLst/>
              <a:gdLst/>
              <a:ahLst/>
              <a:cxnLst/>
              <a:rect l="l" t="t" r="r" b="b"/>
              <a:pathLst>
                <a:path w="5924" h="7325" extrusionOk="0">
                  <a:moveTo>
                    <a:pt x="2867" y="1"/>
                  </a:moveTo>
                  <a:cubicBezTo>
                    <a:pt x="1593" y="1"/>
                    <a:pt x="256" y="637"/>
                    <a:pt x="256" y="2102"/>
                  </a:cubicBezTo>
                  <a:cubicBezTo>
                    <a:pt x="256" y="4713"/>
                    <a:pt x="4331" y="3822"/>
                    <a:pt x="4331" y="5223"/>
                  </a:cubicBezTo>
                  <a:cubicBezTo>
                    <a:pt x="4331" y="5860"/>
                    <a:pt x="3504" y="6051"/>
                    <a:pt x="3058" y="6051"/>
                  </a:cubicBezTo>
                  <a:cubicBezTo>
                    <a:pt x="3019" y="6054"/>
                    <a:pt x="2980" y="6055"/>
                    <a:pt x="2942" y="6055"/>
                  </a:cubicBezTo>
                  <a:cubicBezTo>
                    <a:pt x="2230" y="6055"/>
                    <a:pt x="1654" y="5505"/>
                    <a:pt x="1593" y="4841"/>
                  </a:cubicBezTo>
                  <a:lnTo>
                    <a:pt x="1" y="4841"/>
                  </a:lnTo>
                  <a:cubicBezTo>
                    <a:pt x="1" y="6496"/>
                    <a:pt x="1466" y="7324"/>
                    <a:pt x="2994" y="7324"/>
                  </a:cubicBezTo>
                  <a:cubicBezTo>
                    <a:pt x="4586" y="7324"/>
                    <a:pt x="5924" y="6687"/>
                    <a:pt x="5924" y="5032"/>
                  </a:cubicBezTo>
                  <a:cubicBezTo>
                    <a:pt x="5924" y="2357"/>
                    <a:pt x="1848" y="3249"/>
                    <a:pt x="1848" y="1975"/>
                  </a:cubicBezTo>
                  <a:cubicBezTo>
                    <a:pt x="1848" y="1465"/>
                    <a:pt x="2485" y="1274"/>
                    <a:pt x="2867" y="1274"/>
                  </a:cubicBezTo>
                  <a:cubicBezTo>
                    <a:pt x="3695" y="1274"/>
                    <a:pt x="4077" y="1529"/>
                    <a:pt x="4204" y="2230"/>
                  </a:cubicBezTo>
                  <a:lnTo>
                    <a:pt x="5669" y="2230"/>
                  </a:lnTo>
                  <a:cubicBezTo>
                    <a:pt x="5605" y="637"/>
                    <a:pt x="4331" y="1"/>
                    <a:pt x="28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7;p22">
              <a:extLst>
                <a:ext uri="{FF2B5EF4-FFF2-40B4-BE49-F238E27FC236}">
                  <a16:creationId xmlns:a16="http://schemas.microsoft.com/office/drawing/2014/main" id="{05F4EE36-44E7-4D3F-AE96-3F01050B48D6}"/>
                </a:ext>
              </a:extLst>
            </p:cNvPr>
            <p:cNvSpPr/>
            <p:nvPr/>
          </p:nvSpPr>
          <p:spPr>
            <a:xfrm>
              <a:off x="-1214747" y="1001523"/>
              <a:ext cx="131445" cy="169645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8;p22">
              <a:extLst>
                <a:ext uri="{FF2B5EF4-FFF2-40B4-BE49-F238E27FC236}">
                  <a16:creationId xmlns:a16="http://schemas.microsoft.com/office/drawing/2014/main" id="{5FFF17BA-FBA5-4EDA-943A-490B3F87EB26}"/>
                </a:ext>
              </a:extLst>
            </p:cNvPr>
            <p:cNvSpPr/>
            <p:nvPr/>
          </p:nvSpPr>
          <p:spPr>
            <a:xfrm>
              <a:off x="-1066530" y="1001523"/>
              <a:ext cx="134492" cy="169645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9;p22">
              <a:extLst>
                <a:ext uri="{FF2B5EF4-FFF2-40B4-BE49-F238E27FC236}">
                  <a16:creationId xmlns:a16="http://schemas.microsoft.com/office/drawing/2014/main" id="{6300868C-B287-4A7E-8EB7-29FFDF97C8E7}"/>
                </a:ext>
              </a:extLst>
            </p:cNvPr>
            <p:cNvSpPr/>
            <p:nvPr/>
          </p:nvSpPr>
          <p:spPr>
            <a:xfrm>
              <a:off x="-930526" y="1001523"/>
              <a:ext cx="224665" cy="169645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10;p22">
              <a:extLst>
                <a:ext uri="{FF2B5EF4-FFF2-40B4-BE49-F238E27FC236}">
                  <a16:creationId xmlns:a16="http://schemas.microsoft.com/office/drawing/2014/main" id="{C300FDBC-53E7-4BBE-A370-C61A51EE8FF1}"/>
                </a:ext>
              </a:extLst>
            </p:cNvPr>
            <p:cNvSpPr/>
            <p:nvPr/>
          </p:nvSpPr>
          <p:spPr>
            <a:xfrm>
              <a:off x="-689088" y="1001523"/>
              <a:ext cx="97828" cy="169645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11;p22">
              <a:extLst>
                <a:ext uri="{FF2B5EF4-FFF2-40B4-BE49-F238E27FC236}">
                  <a16:creationId xmlns:a16="http://schemas.microsoft.com/office/drawing/2014/main" id="{CF81EDF3-DF2F-426F-B222-7228C75F9787}"/>
                </a:ext>
              </a:extLst>
            </p:cNvPr>
            <p:cNvSpPr/>
            <p:nvPr/>
          </p:nvSpPr>
          <p:spPr>
            <a:xfrm>
              <a:off x="12309" y="4484061"/>
              <a:ext cx="155896" cy="203262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2;p22">
              <a:extLst>
                <a:ext uri="{FF2B5EF4-FFF2-40B4-BE49-F238E27FC236}">
                  <a16:creationId xmlns:a16="http://schemas.microsoft.com/office/drawing/2014/main" id="{53D5080F-FEF5-4A75-9097-46FC585BBFA6}"/>
                </a:ext>
              </a:extLst>
            </p:cNvPr>
            <p:cNvSpPr/>
            <p:nvPr/>
          </p:nvSpPr>
          <p:spPr>
            <a:xfrm>
              <a:off x="192632" y="4384722"/>
              <a:ext cx="198679" cy="365252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3;p22">
              <a:extLst>
                <a:ext uri="{FF2B5EF4-FFF2-40B4-BE49-F238E27FC236}">
                  <a16:creationId xmlns:a16="http://schemas.microsoft.com/office/drawing/2014/main" id="{2D0F7665-0914-417E-B59F-030D0C46F3AB}"/>
                </a:ext>
              </a:extLst>
            </p:cNvPr>
            <p:cNvSpPr/>
            <p:nvPr/>
          </p:nvSpPr>
          <p:spPr>
            <a:xfrm>
              <a:off x="3801989" y="4086729"/>
              <a:ext cx="230760" cy="230784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 thruBlk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73D4C712-1AEA-4E76-BA06-A7415381570B}"/>
              </a:ext>
            </a:extLst>
          </p:cNvPr>
          <p:cNvGrpSpPr/>
          <p:nvPr/>
        </p:nvGrpSpPr>
        <p:grpSpPr>
          <a:xfrm>
            <a:off x="313272" y="298256"/>
            <a:ext cx="1571483" cy="1110346"/>
            <a:chOff x="369716" y="139760"/>
            <a:chExt cx="1909189" cy="1352801"/>
          </a:xfrm>
        </p:grpSpPr>
        <p:sp>
          <p:nvSpPr>
            <p:cNvPr id="10" name="Google Shape;266;p24">
              <a:extLst>
                <a:ext uri="{FF2B5EF4-FFF2-40B4-BE49-F238E27FC236}">
                  <a16:creationId xmlns:a16="http://schemas.microsoft.com/office/drawing/2014/main" id="{62FA749A-C956-4DB2-AA1B-E450C26EB9B6}"/>
                </a:ext>
              </a:extLst>
            </p:cNvPr>
            <p:cNvSpPr/>
            <p:nvPr/>
          </p:nvSpPr>
          <p:spPr>
            <a:xfrm>
              <a:off x="971347" y="541409"/>
              <a:ext cx="661234" cy="928909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7;p24">
              <a:extLst>
                <a:ext uri="{FF2B5EF4-FFF2-40B4-BE49-F238E27FC236}">
                  <a16:creationId xmlns:a16="http://schemas.microsoft.com/office/drawing/2014/main" id="{5A5990A1-4AA1-4BD6-AF5B-3A054D8DAF24}"/>
                </a:ext>
              </a:extLst>
            </p:cNvPr>
            <p:cNvSpPr/>
            <p:nvPr/>
          </p:nvSpPr>
          <p:spPr>
            <a:xfrm>
              <a:off x="369716" y="139760"/>
              <a:ext cx="1909189" cy="1352801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8;p24">
              <a:extLst>
                <a:ext uri="{FF2B5EF4-FFF2-40B4-BE49-F238E27FC236}">
                  <a16:creationId xmlns:a16="http://schemas.microsoft.com/office/drawing/2014/main" id="{792A1531-F8A6-4BF3-91F1-A461352C2351}"/>
                </a:ext>
              </a:extLst>
            </p:cNvPr>
            <p:cNvSpPr/>
            <p:nvPr/>
          </p:nvSpPr>
          <p:spPr>
            <a:xfrm>
              <a:off x="982809" y="1159534"/>
              <a:ext cx="192531" cy="310784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9;p24">
              <a:extLst>
                <a:ext uri="{FF2B5EF4-FFF2-40B4-BE49-F238E27FC236}">
                  <a16:creationId xmlns:a16="http://schemas.microsoft.com/office/drawing/2014/main" id="{2E906BD7-6547-4D32-8254-9A7CBAF040B4}"/>
                </a:ext>
              </a:extLst>
            </p:cNvPr>
            <p:cNvSpPr/>
            <p:nvPr/>
          </p:nvSpPr>
          <p:spPr>
            <a:xfrm>
              <a:off x="1402237" y="1225800"/>
              <a:ext cx="216588" cy="242231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" name="Google Shape;264;p24">
            <a:extLst>
              <a:ext uri="{FF2B5EF4-FFF2-40B4-BE49-F238E27FC236}">
                <a16:creationId xmlns:a16="http://schemas.microsoft.com/office/drawing/2014/main" id="{A920E7C8-15F1-4948-8893-6EB68AD5094E}"/>
              </a:ext>
            </a:extLst>
          </p:cNvPr>
          <p:cNvCxnSpPr/>
          <p:nvPr/>
        </p:nvCxnSpPr>
        <p:spPr>
          <a:xfrm flipV="1">
            <a:off x="1886673" y="1295751"/>
            <a:ext cx="3295148" cy="2695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E4624A9F-5163-4469-ABBC-7149DB1C4FD3}"/>
              </a:ext>
            </a:extLst>
          </p:cNvPr>
          <p:cNvSpPr txBox="1"/>
          <p:nvPr/>
        </p:nvSpPr>
        <p:spPr>
          <a:xfrm>
            <a:off x="589765" y="1515834"/>
            <a:ext cx="152598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Abadi"/>
              </a:rPr>
              <a:t>網頁主程式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D2BD7F4-3540-4D7A-AB8F-D9FDC1E3E306}"/>
              </a:ext>
            </a:extLst>
          </p:cNvPr>
          <p:cNvSpPr txBox="1"/>
          <p:nvPr/>
        </p:nvSpPr>
        <p:spPr>
          <a:xfrm>
            <a:off x="589765" y="1903552"/>
            <a:ext cx="6788899" cy="33393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indent="-457200">
              <a:lnSpc>
                <a:spcPts val="800"/>
              </a:lnSpc>
            </a:pPr>
            <a:r>
              <a:rPr lang="en-US" sz="1100" dirty="0">
                <a:solidFill>
                  <a:schemeClr val="bg1"/>
                </a:solidFill>
              </a:rPr>
              <a:t>&lt;!DOCTYPE html&gt;​</a:t>
            </a:r>
          </a:p>
          <a:p>
            <a:pPr indent="-457200">
              <a:lnSpc>
                <a:spcPts val="800"/>
              </a:lnSpc>
            </a:pPr>
            <a:endParaRPr lang="en-US" sz="1100" dirty="0">
              <a:solidFill>
                <a:schemeClr val="bg1"/>
              </a:solidFill>
            </a:endParaRPr>
          </a:p>
          <a:p>
            <a:pPr indent="-457200">
              <a:lnSpc>
                <a:spcPts val="800"/>
              </a:lnSpc>
            </a:pPr>
            <a:r>
              <a:rPr lang="en-US" sz="1100" dirty="0">
                <a:solidFill>
                  <a:schemeClr val="bg1"/>
                </a:solidFill>
              </a:rPr>
              <a:t>&lt;html&gt;​</a:t>
            </a:r>
          </a:p>
          <a:p>
            <a:pPr indent="-457200">
              <a:lnSpc>
                <a:spcPts val="800"/>
              </a:lnSpc>
            </a:pPr>
            <a:endParaRPr lang="en-US" sz="1100" dirty="0">
              <a:solidFill>
                <a:schemeClr val="bg1"/>
              </a:solidFill>
            </a:endParaRPr>
          </a:p>
          <a:p>
            <a:pPr indent="-457200">
              <a:lnSpc>
                <a:spcPts val="800"/>
              </a:lnSpc>
            </a:pPr>
            <a:r>
              <a:rPr lang="en-US" sz="1100" dirty="0">
                <a:solidFill>
                  <a:schemeClr val="bg1"/>
                </a:solidFill>
              </a:rPr>
              <a:t>    &lt;head&gt;​</a:t>
            </a:r>
          </a:p>
          <a:p>
            <a:pPr indent="-457200">
              <a:lnSpc>
                <a:spcPts val="800"/>
              </a:lnSpc>
            </a:pPr>
            <a:endParaRPr lang="en-US" sz="1100" dirty="0">
              <a:solidFill>
                <a:schemeClr val="bg1"/>
              </a:solidFill>
            </a:endParaRPr>
          </a:p>
          <a:p>
            <a:pPr indent="-457200">
              <a:lnSpc>
                <a:spcPts val="800"/>
              </a:lnSpc>
            </a:pPr>
            <a:r>
              <a:rPr lang="en-US" sz="1100" dirty="0">
                <a:solidFill>
                  <a:schemeClr val="bg1"/>
                </a:solidFill>
              </a:rPr>
              <a:t>        &lt;meta charset="utf-8"/&gt;​</a:t>
            </a:r>
          </a:p>
          <a:p>
            <a:pPr indent="-457200">
              <a:lnSpc>
                <a:spcPts val="800"/>
              </a:lnSpc>
            </a:pPr>
            <a:endParaRPr lang="en-US" sz="1100" dirty="0">
              <a:solidFill>
                <a:schemeClr val="bg1"/>
              </a:solidFill>
            </a:endParaRPr>
          </a:p>
          <a:p>
            <a:pPr indent="-457200">
              <a:lnSpc>
                <a:spcPts val="800"/>
              </a:lnSpc>
            </a:pPr>
            <a:r>
              <a:rPr lang="en-US" sz="1100" dirty="0">
                <a:solidFill>
                  <a:schemeClr val="bg1"/>
                </a:solidFill>
              </a:rPr>
              <a:t>        &lt;title&gt;</a:t>
            </a:r>
            <a:r>
              <a:rPr lang="zh-TW" altLang="en-US" sz="1100" dirty="0">
                <a:solidFill>
                  <a:schemeClr val="bg1"/>
                </a:solidFill>
              </a:rPr>
              <a:t>房價預測</a:t>
            </a:r>
            <a:r>
              <a:rPr lang="en-US" altLang="zh-TW" sz="1100" dirty="0">
                <a:solidFill>
                  <a:schemeClr val="bg1"/>
                </a:solidFill>
              </a:rPr>
              <a:t>&lt;/</a:t>
            </a:r>
            <a:r>
              <a:rPr lang="en-US" sz="1100" dirty="0">
                <a:solidFill>
                  <a:schemeClr val="bg1"/>
                </a:solidFill>
              </a:rPr>
              <a:t>title&gt;​</a:t>
            </a:r>
          </a:p>
          <a:p>
            <a:pPr indent="-457200">
              <a:lnSpc>
                <a:spcPts val="800"/>
              </a:lnSpc>
            </a:pPr>
            <a:endParaRPr lang="en-US" sz="1100" dirty="0">
              <a:solidFill>
                <a:schemeClr val="bg1"/>
              </a:solidFill>
            </a:endParaRPr>
          </a:p>
          <a:p>
            <a:pPr indent="-457200">
              <a:lnSpc>
                <a:spcPts val="800"/>
              </a:lnSpc>
            </a:pPr>
            <a:r>
              <a:rPr lang="en-US" sz="1100" dirty="0">
                <a:solidFill>
                  <a:schemeClr val="bg1"/>
                </a:solidFill>
              </a:rPr>
              <a:t>    &lt;/head&gt;​</a:t>
            </a:r>
          </a:p>
          <a:p>
            <a:pPr indent="-457200">
              <a:lnSpc>
                <a:spcPts val="800"/>
              </a:lnSpc>
            </a:pPr>
            <a:endParaRPr lang="en-US" sz="1100" dirty="0">
              <a:solidFill>
                <a:schemeClr val="bg1"/>
              </a:solidFill>
            </a:endParaRPr>
          </a:p>
          <a:p>
            <a:pPr indent="-457200">
              <a:lnSpc>
                <a:spcPts val="800"/>
              </a:lnSpc>
            </a:pPr>
            <a:r>
              <a:rPr lang="en-US" sz="1100" dirty="0">
                <a:solidFill>
                  <a:schemeClr val="bg1"/>
                </a:solidFill>
              </a:rPr>
              <a:t>    &lt;body  style="background-color: </a:t>
            </a:r>
            <a:r>
              <a:rPr lang="en-US" sz="1100" dirty="0" err="1">
                <a:solidFill>
                  <a:schemeClr val="bg1"/>
                </a:solidFill>
              </a:rPr>
              <a:t>rgba</a:t>
            </a:r>
            <a:r>
              <a:rPr lang="en-US" sz="1100" dirty="0">
                <a:solidFill>
                  <a:schemeClr val="bg1"/>
                </a:solidFill>
              </a:rPr>
              <a:t>(65, 241, 79, 0.459);" &gt;​</a:t>
            </a:r>
          </a:p>
          <a:p>
            <a:pPr indent="-457200">
              <a:lnSpc>
                <a:spcPts val="800"/>
              </a:lnSpc>
            </a:pPr>
            <a:endParaRPr lang="en-US" sz="1100" dirty="0">
              <a:solidFill>
                <a:schemeClr val="bg1"/>
              </a:solidFill>
            </a:endParaRPr>
          </a:p>
          <a:p>
            <a:pPr indent="-457200">
              <a:lnSpc>
                <a:spcPts val="800"/>
              </a:lnSpc>
            </a:pPr>
            <a:r>
              <a:rPr lang="en-US" sz="1100" dirty="0">
                <a:solidFill>
                  <a:schemeClr val="bg1"/>
                </a:solidFill>
              </a:rPr>
              <a:t>        &lt;h1&gt;</a:t>
            </a:r>
            <a:r>
              <a:rPr lang="zh-TW" altLang="en-US" sz="1100" dirty="0">
                <a:solidFill>
                  <a:schemeClr val="bg1"/>
                </a:solidFill>
              </a:rPr>
              <a:t>房價預測</a:t>
            </a:r>
            <a:r>
              <a:rPr lang="en-US" altLang="zh-TW" sz="1100" dirty="0">
                <a:solidFill>
                  <a:schemeClr val="bg1"/>
                </a:solidFill>
              </a:rPr>
              <a:t>&lt;/</a:t>
            </a:r>
            <a:r>
              <a:rPr lang="en-US" sz="1100" dirty="0">
                <a:solidFill>
                  <a:schemeClr val="bg1"/>
                </a:solidFill>
              </a:rPr>
              <a:t>h1&gt; ​</a:t>
            </a:r>
          </a:p>
          <a:p>
            <a:pPr indent="-457200">
              <a:lnSpc>
                <a:spcPts val="800"/>
              </a:lnSpc>
            </a:pPr>
            <a:endParaRPr lang="en-US" sz="1100" dirty="0">
              <a:solidFill>
                <a:schemeClr val="bg1"/>
              </a:solidFill>
            </a:endParaRPr>
          </a:p>
          <a:p>
            <a:pPr indent="-457200">
              <a:lnSpc>
                <a:spcPts val="800"/>
              </a:lnSpc>
            </a:pPr>
            <a:r>
              <a:rPr lang="en-US" sz="1100" dirty="0">
                <a:solidFill>
                  <a:schemeClr val="bg1"/>
                </a:solidFill>
              </a:rPr>
              <a:t>        &lt;</a:t>
            </a:r>
            <a:r>
              <a:rPr lang="en-US" sz="1100" dirty="0" err="1">
                <a:solidFill>
                  <a:schemeClr val="bg1"/>
                </a:solidFill>
              </a:rPr>
              <a:t>img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src</a:t>
            </a:r>
            <a:r>
              <a:rPr lang="en-US" sz="1100" dirty="0">
                <a:solidFill>
                  <a:schemeClr val="bg1"/>
                </a:solidFill>
              </a:rPr>
              <a:t>="static/building.jpg" style="position: absolute;top:80px;left:300px"&gt;&lt;/</a:t>
            </a:r>
            <a:r>
              <a:rPr lang="en-US" sz="1100" dirty="0" err="1">
                <a:solidFill>
                  <a:schemeClr val="bg1"/>
                </a:solidFill>
              </a:rPr>
              <a:t>img</a:t>
            </a:r>
            <a:r>
              <a:rPr lang="en-US" sz="1100" dirty="0">
                <a:solidFill>
                  <a:schemeClr val="bg1"/>
                </a:solidFill>
              </a:rPr>
              <a:t>&gt;​</a:t>
            </a:r>
          </a:p>
          <a:p>
            <a:pPr indent="-457200">
              <a:lnSpc>
                <a:spcPts val="800"/>
              </a:lnSpc>
            </a:pPr>
            <a:endParaRPr lang="en-US" sz="1100" dirty="0">
              <a:solidFill>
                <a:schemeClr val="bg1"/>
              </a:solidFill>
            </a:endParaRPr>
          </a:p>
          <a:p>
            <a:pPr indent="-457200">
              <a:lnSpc>
                <a:spcPts val="800"/>
              </a:lnSpc>
            </a:pPr>
            <a:r>
              <a:rPr lang="en-US" sz="1100" dirty="0">
                <a:solidFill>
                  <a:schemeClr val="bg1"/>
                </a:solidFill>
              </a:rPr>
              <a:t>        &lt;h3&gt;</a:t>
            </a:r>
            <a:r>
              <a:rPr lang="zh-TW" altLang="en-US" sz="1100" dirty="0">
                <a:solidFill>
                  <a:schemeClr val="bg1"/>
                </a:solidFill>
              </a:rPr>
              <a:t>房屋特色</a:t>
            </a:r>
            <a:r>
              <a:rPr lang="en-US" altLang="zh-TW" sz="1100" dirty="0">
                <a:solidFill>
                  <a:schemeClr val="bg1"/>
                </a:solidFill>
              </a:rPr>
              <a:t>&lt;/</a:t>
            </a:r>
            <a:r>
              <a:rPr lang="en-US" sz="1100" dirty="0">
                <a:solidFill>
                  <a:schemeClr val="bg1"/>
                </a:solidFill>
              </a:rPr>
              <a:t>h3&gt;​</a:t>
            </a:r>
          </a:p>
          <a:p>
            <a:pPr indent="-457200">
              <a:lnSpc>
                <a:spcPts val="800"/>
              </a:lnSpc>
            </a:pPr>
            <a:endParaRPr lang="en-US" sz="1100" dirty="0">
              <a:solidFill>
                <a:schemeClr val="bg1"/>
              </a:solidFill>
            </a:endParaRPr>
          </a:p>
          <a:p>
            <a:pPr indent="-457200">
              <a:lnSpc>
                <a:spcPts val="800"/>
              </a:lnSpc>
            </a:pPr>
            <a:r>
              <a:rPr lang="en-US" sz="1100" dirty="0">
                <a:solidFill>
                  <a:schemeClr val="bg1"/>
                </a:solidFill>
              </a:rPr>
              <a:t>        &lt;form action="/submit" method="post"&gt;​</a:t>
            </a:r>
          </a:p>
          <a:p>
            <a:pPr indent="-457200">
              <a:lnSpc>
                <a:spcPts val="800"/>
              </a:lnSpc>
            </a:pPr>
            <a:endParaRPr lang="en-US" sz="1100" dirty="0">
              <a:solidFill>
                <a:schemeClr val="bg1"/>
              </a:solidFill>
            </a:endParaRPr>
          </a:p>
          <a:p>
            <a:pPr indent="-457200">
              <a:lnSpc>
                <a:spcPts val="800"/>
              </a:lnSpc>
            </a:pPr>
            <a:r>
              <a:rPr lang="en-US" sz="1100" dirty="0">
                <a:solidFill>
                  <a:schemeClr val="bg1"/>
                </a:solidFill>
              </a:rPr>
              <a:t>            &lt;div class="box"&gt;</a:t>
            </a:r>
            <a:r>
              <a:rPr lang="zh-TW" altLang="en-US" sz="1100" dirty="0">
                <a:solidFill>
                  <a:schemeClr val="bg1"/>
                </a:solidFill>
              </a:rPr>
              <a:t>地上居住面積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sz="1100" dirty="0">
                <a:solidFill>
                  <a:schemeClr val="bg1"/>
                </a:solidFill>
              </a:rPr>
              <a:t>ft^2)&lt;/div&gt;​</a:t>
            </a:r>
          </a:p>
          <a:p>
            <a:pPr indent="-457200">
              <a:lnSpc>
                <a:spcPts val="800"/>
              </a:lnSpc>
            </a:pPr>
            <a:endParaRPr lang="en-US" sz="1100" dirty="0">
              <a:solidFill>
                <a:schemeClr val="bg1"/>
              </a:solidFill>
            </a:endParaRPr>
          </a:p>
          <a:p>
            <a:pPr indent="-457200">
              <a:lnSpc>
                <a:spcPts val="800"/>
              </a:lnSpc>
            </a:pPr>
            <a:r>
              <a:rPr lang="en-US" sz="1100" dirty="0">
                <a:solidFill>
                  <a:schemeClr val="bg1"/>
                </a:solidFill>
              </a:rPr>
              <a:t>            &lt;input name="</a:t>
            </a:r>
            <a:r>
              <a:rPr lang="en-US" sz="1100" dirty="0" err="1">
                <a:solidFill>
                  <a:schemeClr val="bg1"/>
                </a:solidFill>
              </a:rPr>
              <a:t>GrLivArea</a:t>
            </a:r>
            <a:r>
              <a:rPr lang="en-US" sz="1100" dirty="0">
                <a:solidFill>
                  <a:schemeClr val="bg1"/>
                </a:solidFill>
              </a:rPr>
              <a:t>" type="text"&gt;&lt;/input&gt;​</a:t>
            </a:r>
          </a:p>
          <a:p>
            <a:pPr indent="-457200">
              <a:lnSpc>
                <a:spcPts val="800"/>
              </a:lnSpc>
            </a:pPr>
            <a:endParaRPr lang="en-US" sz="1100" dirty="0">
              <a:solidFill>
                <a:schemeClr val="bg1"/>
              </a:solidFill>
            </a:endParaRPr>
          </a:p>
          <a:p>
            <a:pPr indent="-457200">
              <a:lnSpc>
                <a:spcPts val="800"/>
              </a:lnSpc>
            </a:pPr>
            <a:r>
              <a:rPr lang="en-US" sz="1100" dirty="0">
                <a:solidFill>
                  <a:schemeClr val="bg1"/>
                </a:solidFill>
              </a:rPr>
              <a:t>            &lt;label name="</a:t>
            </a:r>
            <a:r>
              <a:rPr lang="en-US" sz="1100" dirty="0" err="1">
                <a:solidFill>
                  <a:schemeClr val="bg1"/>
                </a:solidFill>
              </a:rPr>
              <a:t>GrLivArea</a:t>
            </a:r>
            <a:r>
              <a:rPr lang="en-US" sz="1100" dirty="0">
                <a:solidFill>
                  <a:schemeClr val="bg1"/>
                </a:solidFill>
              </a:rPr>
              <a:t>" type="text"&gt;&lt;/label&gt;​</a:t>
            </a:r>
          </a:p>
          <a:p>
            <a:pPr indent="-457200">
              <a:lnSpc>
                <a:spcPts val="800"/>
              </a:lnSpc>
            </a:pPr>
            <a:endParaRPr lang="en-US" sz="1100" dirty="0">
              <a:solidFill>
                <a:schemeClr val="bg1"/>
              </a:solidFill>
            </a:endParaRPr>
          </a:p>
          <a:p>
            <a:pPr indent="-457200">
              <a:lnSpc>
                <a:spcPts val="800"/>
              </a:lnSpc>
            </a:pPr>
            <a:r>
              <a:rPr lang="en-US" sz="1100" dirty="0">
                <a:solidFill>
                  <a:schemeClr val="bg1"/>
                </a:solidFill>
              </a:rPr>
              <a:t>            &lt;div&gt;</a:t>
            </a:r>
            <a:r>
              <a:rPr lang="zh-TW" altLang="en-US" sz="1100" dirty="0">
                <a:solidFill>
                  <a:schemeClr val="bg1"/>
                </a:solidFill>
              </a:rPr>
              <a:t>地下室總面積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sz="1100" dirty="0">
                <a:solidFill>
                  <a:schemeClr val="bg1"/>
                </a:solidFill>
              </a:rPr>
              <a:t>ft^2)&lt;/div&gt;</a:t>
            </a:r>
          </a:p>
          <a:p>
            <a:pPr indent="-457200">
              <a:lnSpc>
                <a:spcPts val="800"/>
              </a:lnSpc>
            </a:pPr>
            <a:endParaRPr lang="en-US" altLang="zh-TW" sz="1100" dirty="0">
              <a:solidFill>
                <a:schemeClr val="bg1"/>
              </a:solidFill>
            </a:endParaRPr>
          </a:p>
          <a:p>
            <a:endParaRPr lang="zh-TW" sz="1100" dirty="0"/>
          </a:p>
        </p:txBody>
      </p:sp>
      <p:sp>
        <p:nvSpPr>
          <p:cNvPr id="19" name="Google Shape;243;p39">
            <a:extLst>
              <a:ext uri="{FF2B5EF4-FFF2-40B4-BE49-F238E27FC236}">
                <a16:creationId xmlns:a16="http://schemas.microsoft.com/office/drawing/2014/main" id="{C68A973C-1490-4AFF-89A6-F41C26F7A89D}"/>
              </a:ext>
            </a:extLst>
          </p:cNvPr>
          <p:cNvSpPr txBox="1">
            <a:spLocks/>
          </p:cNvSpPr>
          <p:nvPr/>
        </p:nvSpPr>
        <p:spPr>
          <a:xfrm>
            <a:off x="2011418" y="637377"/>
            <a:ext cx="2433582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zh-TW" altLang="en-US" sz="3600" b="1" dirty="0">
                <a:solidFill>
                  <a:srgbClr val="33B9A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介面介紹</a:t>
            </a:r>
          </a:p>
        </p:txBody>
      </p:sp>
    </p:spTree>
    <p:extLst>
      <p:ext uri="{BB962C8B-B14F-4D97-AF65-F5344CB8AC3E}">
        <p14:creationId xmlns:p14="http://schemas.microsoft.com/office/powerpoint/2010/main" val="830023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73D4C712-1AEA-4E76-BA06-A7415381570B}"/>
              </a:ext>
            </a:extLst>
          </p:cNvPr>
          <p:cNvGrpSpPr/>
          <p:nvPr/>
        </p:nvGrpSpPr>
        <p:grpSpPr>
          <a:xfrm>
            <a:off x="313272" y="166176"/>
            <a:ext cx="1571483" cy="1110346"/>
            <a:chOff x="369716" y="139760"/>
            <a:chExt cx="1909189" cy="1352801"/>
          </a:xfrm>
        </p:grpSpPr>
        <p:sp>
          <p:nvSpPr>
            <p:cNvPr id="10" name="Google Shape;266;p24">
              <a:extLst>
                <a:ext uri="{FF2B5EF4-FFF2-40B4-BE49-F238E27FC236}">
                  <a16:creationId xmlns:a16="http://schemas.microsoft.com/office/drawing/2014/main" id="{62FA749A-C956-4DB2-AA1B-E450C26EB9B6}"/>
                </a:ext>
              </a:extLst>
            </p:cNvPr>
            <p:cNvSpPr/>
            <p:nvPr/>
          </p:nvSpPr>
          <p:spPr>
            <a:xfrm>
              <a:off x="971347" y="541409"/>
              <a:ext cx="661234" cy="928909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7;p24">
              <a:extLst>
                <a:ext uri="{FF2B5EF4-FFF2-40B4-BE49-F238E27FC236}">
                  <a16:creationId xmlns:a16="http://schemas.microsoft.com/office/drawing/2014/main" id="{5A5990A1-4AA1-4BD6-AF5B-3A054D8DAF24}"/>
                </a:ext>
              </a:extLst>
            </p:cNvPr>
            <p:cNvSpPr/>
            <p:nvPr/>
          </p:nvSpPr>
          <p:spPr>
            <a:xfrm>
              <a:off x="369716" y="139760"/>
              <a:ext cx="1909189" cy="1352801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8;p24">
              <a:extLst>
                <a:ext uri="{FF2B5EF4-FFF2-40B4-BE49-F238E27FC236}">
                  <a16:creationId xmlns:a16="http://schemas.microsoft.com/office/drawing/2014/main" id="{792A1531-F8A6-4BF3-91F1-A461352C2351}"/>
                </a:ext>
              </a:extLst>
            </p:cNvPr>
            <p:cNvSpPr/>
            <p:nvPr/>
          </p:nvSpPr>
          <p:spPr>
            <a:xfrm>
              <a:off x="982809" y="1159534"/>
              <a:ext cx="192531" cy="310784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9;p24">
              <a:extLst>
                <a:ext uri="{FF2B5EF4-FFF2-40B4-BE49-F238E27FC236}">
                  <a16:creationId xmlns:a16="http://schemas.microsoft.com/office/drawing/2014/main" id="{2E906BD7-6547-4D32-8254-9A7CBAF040B4}"/>
                </a:ext>
              </a:extLst>
            </p:cNvPr>
            <p:cNvSpPr/>
            <p:nvPr/>
          </p:nvSpPr>
          <p:spPr>
            <a:xfrm>
              <a:off x="1402237" y="1225800"/>
              <a:ext cx="216588" cy="242231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" name="Google Shape;264;p24">
            <a:extLst>
              <a:ext uri="{FF2B5EF4-FFF2-40B4-BE49-F238E27FC236}">
                <a16:creationId xmlns:a16="http://schemas.microsoft.com/office/drawing/2014/main" id="{A920E7C8-15F1-4948-8893-6EB68AD5094E}"/>
              </a:ext>
            </a:extLst>
          </p:cNvPr>
          <p:cNvCxnSpPr/>
          <p:nvPr/>
        </p:nvCxnSpPr>
        <p:spPr>
          <a:xfrm flipV="1">
            <a:off x="1886673" y="1163671"/>
            <a:ext cx="3295148" cy="2695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D2BD7F4-3540-4D7A-AB8F-D9FDC1E3E306}"/>
              </a:ext>
            </a:extLst>
          </p:cNvPr>
          <p:cNvSpPr txBox="1"/>
          <p:nvPr/>
        </p:nvSpPr>
        <p:spPr>
          <a:xfrm>
            <a:off x="737085" y="1111897"/>
            <a:ext cx="6788899" cy="40999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indent="-457200">
              <a:lnSpc>
                <a:spcPts val="800"/>
              </a:lnSpc>
            </a:pPr>
            <a:r>
              <a:rPr lang="en-US" altLang="zh-TW" sz="1100" dirty="0">
                <a:solidFill>
                  <a:schemeClr val="bg1"/>
                </a:solidFill>
              </a:rPr>
              <a:t>​</a:t>
            </a:r>
          </a:p>
          <a:p>
            <a:pPr indent="-457200">
              <a:lnSpc>
                <a:spcPts val="800"/>
              </a:lnSpc>
            </a:pPr>
            <a:endParaRPr lang="en-US" altLang="zh-TW" sz="1100" dirty="0">
              <a:solidFill>
                <a:schemeClr val="bg1"/>
              </a:solidFill>
            </a:endParaRPr>
          </a:p>
          <a:p>
            <a:pPr indent="-457200">
              <a:lnSpc>
                <a:spcPts val="800"/>
              </a:lnSpc>
            </a:pPr>
            <a:r>
              <a:rPr lang="en-US" altLang="zh-TW" sz="1100" dirty="0">
                <a:solidFill>
                  <a:schemeClr val="bg1"/>
                </a:solidFill>
              </a:rPr>
              <a:t>           &lt;input name="</a:t>
            </a:r>
            <a:r>
              <a:rPr lang="en-US" altLang="zh-TW" sz="1100" dirty="0" err="1">
                <a:solidFill>
                  <a:schemeClr val="bg1"/>
                </a:solidFill>
              </a:rPr>
              <a:t>TotalBsmtSF</a:t>
            </a:r>
            <a:r>
              <a:rPr lang="en-US" altLang="zh-TW" sz="1100" dirty="0">
                <a:solidFill>
                  <a:schemeClr val="bg1"/>
                </a:solidFill>
              </a:rPr>
              <a:t>" type="text"&gt;&lt;/input&gt;​</a:t>
            </a:r>
          </a:p>
          <a:p>
            <a:pPr indent="-457200">
              <a:lnSpc>
                <a:spcPts val="800"/>
              </a:lnSpc>
            </a:pPr>
            <a:endParaRPr lang="en-US" altLang="zh-TW" sz="1100" dirty="0">
              <a:solidFill>
                <a:schemeClr val="bg1"/>
              </a:solidFill>
            </a:endParaRPr>
          </a:p>
          <a:p>
            <a:pPr indent="-457200">
              <a:lnSpc>
                <a:spcPts val="800"/>
              </a:lnSpc>
            </a:pPr>
            <a:r>
              <a:rPr lang="en-US" altLang="zh-TW" sz="1100" dirty="0">
                <a:solidFill>
                  <a:schemeClr val="bg1"/>
                </a:solidFill>
              </a:rPr>
              <a:t>            &lt;label name="</a:t>
            </a:r>
            <a:r>
              <a:rPr lang="en-US" altLang="zh-TW" sz="1100" dirty="0" err="1">
                <a:solidFill>
                  <a:schemeClr val="bg1"/>
                </a:solidFill>
              </a:rPr>
              <a:t>TotalBsmtSF</a:t>
            </a:r>
            <a:r>
              <a:rPr lang="en-US" altLang="zh-TW" sz="1100" dirty="0">
                <a:solidFill>
                  <a:schemeClr val="bg1"/>
                </a:solidFill>
              </a:rPr>
              <a:t>" type="text"&gt;&lt;/label&gt;​</a:t>
            </a:r>
          </a:p>
          <a:p>
            <a:pPr indent="-457200">
              <a:lnSpc>
                <a:spcPts val="800"/>
              </a:lnSpc>
            </a:pPr>
            <a:endParaRPr lang="en-US" altLang="zh-TW" sz="1100" dirty="0">
              <a:solidFill>
                <a:schemeClr val="bg1"/>
              </a:solidFill>
            </a:endParaRPr>
          </a:p>
          <a:p>
            <a:pPr indent="-457200">
              <a:lnSpc>
                <a:spcPts val="800"/>
              </a:lnSpc>
            </a:pPr>
            <a:r>
              <a:rPr lang="en-US" altLang="zh-TW" sz="1100" dirty="0">
                <a:solidFill>
                  <a:schemeClr val="bg1"/>
                </a:solidFill>
              </a:rPr>
              <a:t>            &lt;div&gt;</a:t>
            </a:r>
            <a:r>
              <a:rPr lang="zh-TW" altLang="en-US" sz="1100" dirty="0">
                <a:solidFill>
                  <a:schemeClr val="bg1"/>
                </a:solidFill>
              </a:rPr>
              <a:t>建造年份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zh-TW" altLang="en-US" sz="1100" dirty="0">
                <a:solidFill>
                  <a:schemeClr val="bg1"/>
                </a:solidFill>
              </a:rPr>
              <a:t>西元</a:t>
            </a:r>
            <a:r>
              <a:rPr lang="en-US" altLang="zh-TW" sz="1100" dirty="0">
                <a:solidFill>
                  <a:schemeClr val="bg1"/>
                </a:solidFill>
              </a:rPr>
              <a:t>)&lt;/div&gt;​</a:t>
            </a:r>
          </a:p>
          <a:p>
            <a:pPr indent="-457200">
              <a:lnSpc>
                <a:spcPts val="800"/>
              </a:lnSpc>
            </a:pPr>
            <a:endParaRPr lang="en-US" altLang="zh-TW" sz="1100" dirty="0">
              <a:solidFill>
                <a:schemeClr val="bg1"/>
              </a:solidFill>
            </a:endParaRPr>
          </a:p>
          <a:p>
            <a:pPr indent="-457200">
              <a:lnSpc>
                <a:spcPts val="800"/>
              </a:lnSpc>
            </a:pPr>
            <a:r>
              <a:rPr lang="en-US" altLang="zh-TW" sz="1100" dirty="0">
                <a:solidFill>
                  <a:schemeClr val="bg1"/>
                </a:solidFill>
              </a:rPr>
              <a:t>            &lt;input name="</a:t>
            </a:r>
            <a:r>
              <a:rPr lang="en-US" altLang="zh-TW" sz="1100" dirty="0" err="1">
                <a:solidFill>
                  <a:schemeClr val="bg1"/>
                </a:solidFill>
              </a:rPr>
              <a:t>YearBuilt</a:t>
            </a:r>
            <a:r>
              <a:rPr lang="en-US" altLang="zh-TW" sz="1100" dirty="0">
                <a:solidFill>
                  <a:schemeClr val="bg1"/>
                </a:solidFill>
              </a:rPr>
              <a:t>" type="text"&gt;&lt;/input&gt;​</a:t>
            </a:r>
          </a:p>
          <a:p>
            <a:pPr indent="-457200">
              <a:lnSpc>
                <a:spcPts val="800"/>
              </a:lnSpc>
            </a:pPr>
            <a:endParaRPr lang="en-US" altLang="zh-TW" sz="1100" dirty="0">
              <a:solidFill>
                <a:schemeClr val="bg1"/>
              </a:solidFill>
            </a:endParaRPr>
          </a:p>
          <a:p>
            <a:pPr indent="-457200">
              <a:lnSpc>
                <a:spcPts val="800"/>
              </a:lnSpc>
            </a:pPr>
            <a:r>
              <a:rPr lang="en-US" altLang="zh-TW" sz="1100" dirty="0">
                <a:solidFill>
                  <a:schemeClr val="bg1"/>
                </a:solidFill>
              </a:rPr>
              <a:t>            &lt;label name="</a:t>
            </a:r>
            <a:r>
              <a:rPr lang="en-US" altLang="zh-TW" sz="1100" dirty="0" err="1">
                <a:solidFill>
                  <a:schemeClr val="bg1"/>
                </a:solidFill>
              </a:rPr>
              <a:t>YearBuilt</a:t>
            </a:r>
            <a:r>
              <a:rPr lang="en-US" altLang="zh-TW" sz="1100" dirty="0">
                <a:solidFill>
                  <a:schemeClr val="bg1"/>
                </a:solidFill>
              </a:rPr>
              <a:t>" type="text"&gt;&lt;/label&gt;​</a:t>
            </a:r>
          </a:p>
          <a:p>
            <a:pPr indent="-457200">
              <a:lnSpc>
                <a:spcPts val="800"/>
              </a:lnSpc>
            </a:pPr>
            <a:endParaRPr lang="en-US" altLang="zh-TW" sz="1100" dirty="0">
              <a:solidFill>
                <a:schemeClr val="bg1"/>
              </a:solidFill>
            </a:endParaRPr>
          </a:p>
          <a:p>
            <a:pPr indent="-457200">
              <a:lnSpc>
                <a:spcPts val="800"/>
              </a:lnSpc>
            </a:pPr>
            <a:r>
              <a:rPr lang="en-US" altLang="zh-TW" sz="1100" dirty="0">
                <a:solidFill>
                  <a:schemeClr val="bg1"/>
                </a:solidFill>
              </a:rPr>
              <a:t>            &lt;div&gt;</a:t>
            </a:r>
            <a:r>
              <a:rPr lang="zh-TW" altLang="en-US" sz="1100" dirty="0">
                <a:solidFill>
                  <a:schemeClr val="bg1"/>
                </a:solidFill>
              </a:rPr>
              <a:t>整體房屋品質</a:t>
            </a:r>
            <a:r>
              <a:rPr lang="en-US" altLang="zh-TW" sz="1100" dirty="0">
                <a:solidFill>
                  <a:schemeClr val="bg1"/>
                </a:solidFill>
              </a:rPr>
              <a:t>(1~10)&lt;/div&gt;​</a:t>
            </a:r>
          </a:p>
          <a:p>
            <a:pPr indent="-457200">
              <a:lnSpc>
                <a:spcPts val="800"/>
              </a:lnSpc>
            </a:pPr>
            <a:endParaRPr lang="en-US" altLang="zh-TW" sz="1100" dirty="0">
              <a:solidFill>
                <a:schemeClr val="bg1"/>
              </a:solidFill>
            </a:endParaRPr>
          </a:p>
          <a:p>
            <a:pPr indent="-457200">
              <a:lnSpc>
                <a:spcPts val="800"/>
              </a:lnSpc>
            </a:pPr>
            <a:r>
              <a:rPr lang="en-US" altLang="zh-TW" sz="1100" dirty="0">
                <a:solidFill>
                  <a:schemeClr val="bg1"/>
                </a:solidFill>
              </a:rPr>
              <a:t>            &lt;input name="</a:t>
            </a:r>
            <a:r>
              <a:rPr lang="en-US" altLang="zh-TW" sz="1100" dirty="0" err="1">
                <a:solidFill>
                  <a:schemeClr val="bg1"/>
                </a:solidFill>
              </a:rPr>
              <a:t>OverallQual</a:t>
            </a:r>
            <a:r>
              <a:rPr lang="en-US" altLang="zh-TW" sz="1100" dirty="0">
                <a:solidFill>
                  <a:schemeClr val="bg1"/>
                </a:solidFill>
              </a:rPr>
              <a:t>" type="text"&gt;&lt;/input&gt;​</a:t>
            </a:r>
          </a:p>
          <a:p>
            <a:pPr indent="-457200">
              <a:lnSpc>
                <a:spcPts val="800"/>
              </a:lnSpc>
            </a:pPr>
            <a:endParaRPr lang="en-US" altLang="zh-TW" sz="1100" dirty="0">
              <a:solidFill>
                <a:schemeClr val="bg1"/>
              </a:solidFill>
            </a:endParaRPr>
          </a:p>
          <a:p>
            <a:pPr indent="-457200">
              <a:lnSpc>
                <a:spcPts val="800"/>
              </a:lnSpc>
            </a:pPr>
            <a:r>
              <a:rPr lang="en-US" altLang="zh-TW" sz="1100" dirty="0">
                <a:solidFill>
                  <a:schemeClr val="bg1"/>
                </a:solidFill>
              </a:rPr>
              <a:t>            &lt;label name="</a:t>
            </a:r>
            <a:r>
              <a:rPr lang="en-US" altLang="zh-TW" sz="1100" dirty="0" err="1">
                <a:solidFill>
                  <a:schemeClr val="bg1"/>
                </a:solidFill>
              </a:rPr>
              <a:t>OverallQual</a:t>
            </a:r>
            <a:r>
              <a:rPr lang="en-US" altLang="zh-TW" sz="1100" dirty="0">
                <a:solidFill>
                  <a:schemeClr val="bg1"/>
                </a:solidFill>
              </a:rPr>
              <a:t>" type="text"&gt;&lt;/label&gt;​</a:t>
            </a:r>
          </a:p>
          <a:p>
            <a:pPr indent="-457200">
              <a:lnSpc>
                <a:spcPts val="800"/>
              </a:lnSpc>
            </a:pPr>
            <a:endParaRPr lang="en-US" altLang="zh-TW" sz="1100" dirty="0">
              <a:solidFill>
                <a:schemeClr val="bg1"/>
              </a:solidFill>
            </a:endParaRPr>
          </a:p>
          <a:p>
            <a:pPr indent="-457200">
              <a:lnSpc>
                <a:spcPts val="800"/>
              </a:lnSpc>
            </a:pPr>
            <a:r>
              <a:rPr lang="en-US" altLang="zh-TW" sz="1100" dirty="0">
                <a:solidFill>
                  <a:schemeClr val="bg1"/>
                </a:solidFill>
              </a:rPr>
              <a:t>            &lt;div&gt;</a:t>
            </a:r>
            <a:r>
              <a:rPr lang="zh-TW" altLang="en-US" sz="1100" dirty="0">
                <a:solidFill>
                  <a:schemeClr val="bg1"/>
                </a:solidFill>
              </a:rPr>
              <a:t>車庫車位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zh-TW" altLang="en-US" sz="1100" dirty="0">
                <a:solidFill>
                  <a:schemeClr val="bg1"/>
                </a:solidFill>
              </a:rPr>
              <a:t>個</a:t>
            </a:r>
            <a:r>
              <a:rPr lang="en-US" altLang="zh-TW" sz="1100" dirty="0">
                <a:solidFill>
                  <a:schemeClr val="bg1"/>
                </a:solidFill>
              </a:rPr>
              <a:t>)&lt;/div&gt;​</a:t>
            </a:r>
          </a:p>
          <a:p>
            <a:pPr indent="-457200">
              <a:lnSpc>
                <a:spcPts val="800"/>
              </a:lnSpc>
            </a:pPr>
            <a:endParaRPr lang="en-US" altLang="zh-TW" sz="1100" dirty="0">
              <a:solidFill>
                <a:schemeClr val="bg1"/>
              </a:solidFill>
            </a:endParaRPr>
          </a:p>
          <a:p>
            <a:pPr indent="-457200">
              <a:lnSpc>
                <a:spcPts val="800"/>
              </a:lnSpc>
            </a:pPr>
            <a:r>
              <a:rPr lang="en-US" altLang="zh-TW" sz="1100" dirty="0">
                <a:solidFill>
                  <a:schemeClr val="bg1"/>
                </a:solidFill>
              </a:rPr>
              <a:t>            &lt;input name="</a:t>
            </a:r>
            <a:r>
              <a:rPr lang="en-US" altLang="zh-TW" sz="1100" dirty="0" err="1">
                <a:solidFill>
                  <a:schemeClr val="bg1"/>
                </a:solidFill>
              </a:rPr>
              <a:t>GarageCars</a:t>
            </a:r>
            <a:r>
              <a:rPr lang="en-US" altLang="zh-TW" sz="1100" dirty="0">
                <a:solidFill>
                  <a:schemeClr val="bg1"/>
                </a:solidFill>
              </a:rPr>
              <a:t>" type="text"&gt;&lt;/input&gt;​</a:t>
            </a:r>
          </a:p>
          <a:p>
            <a:pPr indent="-457200">
              <a:lnSpc>
                <a:spcPts val="800"/>
              </a:lnSpc>
            </a:pPr>
            <a:endParaRPr lang="en-US" altLang="zh-TW" sz="1100" dirty="0">
              <a:solidFill>
                <a:schemeClr val="bg1"/>
              </a:solidFill>
            </a:endParaRPr>
          </a:p>
          <a:p>
            <a:pPr indent="-457200">
              <a:lnSpc>
                <a:spcPts val="800"/>
              </a:lnSpc>
            </a:pPr>
            <a:r>
              <a:rPr lang="en-US" altLang="zh-TW" sz="1100" dirty="0">
                <a:solidFill>
                  <a:schemeClr val="bg1"/>
                </a:solidFill>
              </a:rPr>
              <a:t>            &lt;label name="</a:t>
            </a:r>
            <a:r>
              <a:rPr lang="en-US" altLang="zh-TW" sz="1100" dirty="0" err="1">
                <a:solidFill>
                  <a:schemeClr val="bg1"/>
                </a:solidFill>
              </a:rPr>
              <a:t>GarageCars</a:t>
            </a:r>
            <a:r>
              <a:rPr lang="en-US" altLang="zh-TW" sz="1100" dirty="0">
                <a:solidFill>
                  <a:schemeClr val="bg1"/>
                </a:solidFill>
              </a:rPr>
              <a:t>" type="text"&gt;&lt;/label&gt;​</a:t>
            </a:r>
          </a:p>
          <a:p>
            <a:pPr indent="-457200">
              <a:lnSpc>
                <a:spcPts val="800"/>
              </a:lnSpc>
            </a:pPr>
            <a:endParaRPr lang="en-US" altLang="zh-TW" sz="1100" dirty="0">
              <a:solidFill>
                <a:schemeClr val="bg1"/>
              </a:solidFill>
            </a:endParaRPr>
          </a:p>
          <a:p>
            <a:pPr indent="-457200">
              <a:lnSpc>
                <a:spcPts val="800"/>
              </a:lnSpc>
            </a:pPr>
            <a:r>
              <a:rPr lang="en-US" altLang="zh-TW" sz="1100" dirty="0">
                <a:solidFill>
                  <a:schemeClr val="bg1"/>
                </a:solidFill>
              </a:rPr>
              <a:t>            &lt;div&gt;</a:t>
            </a:r>
            <a:r>
              <a:rPr lang="zh-TW" altLang="en-US" sz="1100" dirty="0">
                <a:solidFill>
                  <a:schemeClr val="bg1"/>
                </a:solidFill>
              </a:rPr>
              <a:t>一樓面積</a:t>
            </a:r>
            <a:r>
              <a:rPr lang="en-US" altLang="zh-TW" sz="1100" dirty="0">
                <a:solidFill>
                  <a:schemeClr val="bg1"/>
                </a:solidFill>
              </a:rPr>
              <a:t>(ft^2)&lt;/div&gt;​</a:t>
            </a:r>
          </a:p>
          <a:p>
            <a:pPr indent="-457200">
              <a:lnSpc>
                <a:spcPts val="800"/>
              </a:lnSpc>
            </a:pPr>
            <a:endParaRPr lang="en-US" altLang="zh-TW" sz="1100" dirty="0">
              <a:solidFill>
                <a:schemeClr val="bg1"/>
              </a:solidFill>
            </a:endParaRPr>
          </a:p>
          <a:p>
            <a:pPr indent="-457200">
              <a:lnSpc>
                <a:spcPts val="800"/>
              </a:lnSpc>
            </a:pPr>
            <a:r>
              <a:rPr lang="en-US" altLang="zh-TW" sz="1100" dirty="0">
                <a:solidFill>
                  <a:schemeClr val="bg1"/>
                </a:solidFill>
              </a:rPr>
              <a:t>            &lt;input name="1stFlrSF" type="text"&gt;&lt;/input&gt;​</a:t>
            </a:r>
          </a:p>
          <a:p>
            <a:pPr indent="-457200">
              <a:lnSpc>
                <a:spcPts val="800"/>
              </a:lnSpc>
            </a:pPr>
            <a:endParaRPr lang="en-US" altLang="zh-TW" sz="1100" dirty="0">
              <a:solidFill>
                <a:schemeClr val="bg1"/>
              </a:solidFill>
            </a:endParaRPr>
          </a:p>
          <a:p>
            <a:pPr indent="-457200">
              <a:lnSpc>
                <a:spcPts val="800"/>
              </a:lnSpc>
            </a:pPr>
            <a:r>
              <a:rPr lang="en-US" altLang="zh-TW" sz="1100" dirty="0">
                <a:solidFill>
                  <a:schemeClr val="bg1"/>
                </a:solidFill>
              </a:rPr>
              <a:t>            &lt;label name="1stFlrSF" type="text"&gt;&lt;/label&gt;​</a:t>
            </a:r>
          </a:p>
          <a:p>
            <a:pPr indent="-457200">
              <a:lnSpc>
                <a:spcPts val="800"/>
              </a:lnSpc>
            </a:pPr>
            <a:endParaRPr lang="en-US" altLang="zh-TW" sz="1100" dirty="0">
              <a:solidFill>
                <a:schemeClr val="bg1"/>
              </a:solidFill>
            </a:endParaRPr>
          </a:p>
          <a:p>
            <a:pPr indent="-457200">
              <a:lnSpc>
                <a:spcPts val="800"/>
              </a:lnSpc>
            </a:pPr>
            <a:r>
              <a:rPr lang="en-US" altLang="zh-TW" sz="1100" dirty="0">
                <a:solidFill>
                  <a:schemeClr val="bg1"/>
                </a:solidFill>
              </a:rPr>
              <a:t>            &lt;div&gt;</a:t>
            </a:r>
            <a:r>
              <a:rPr lang="zh-TW" altLang="en-US" sz="1100" dirty="0">
                <a:solidFill>
                  <a:schemeClr val="bg1"/>
                </a:solidFill>
              </a:rPr>
              <a:t>全套衛浴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zh-TW" altLang="en-US" sz="1100" dirty="0">
                <a:solidFill>
                  <a:schemeClr val="bg1"/>
                </a:solidFill>
              </a:rPr>
              <a:t>個</a:t>
            </a:r>
            <a:r>
              <a:rPr lang="en-US" altLang="zh-TW" sz="1100" dirty="0">
                <a:solidFill>
                  <a:schemeClr val="bg1"/>
                </a:solidFill>
              </a:rPr>
              <a:t>)&lt;/div&gt;​</a:t>
            </a:r>
          </a:p>
          <a:p>
            <a:pPr indent="-457200">
              <a:lnSpc>
                <a:spcPts val="800"/>
              </a:lnSpc>
            </a:pPr>
            <a:endParaRPr lang="en-US" altLang="zh-TW" sz="1100" dirty="0">
              <a:solidFill>
                <a:schemeClr val="bg1"/>
              </a:solidFill>
            </a:endParaRPr>
          </a:p>
          <a:p>
            <a:pPr indent="-457200">
              <a:lnSpc>
                <a:spcPts val="800"/>
              </a:lnSpc>
            </a:pPr>
            <a:r>
              <a:rPr lang="en-US" altLang="zh-TW" sz="1100" dirty="0">
                <a:solidFill>
                  <a:schemeClr val="bg1"/>
                </a:solidFill>
              </a:rPr>
              <a:t>            &lt;input name="</a:t>
            </a:r>
            <a:r>
              <a:rPr lang="en-US" altLang="zh-TW" sz="1100" dirty="0" err="1">
                <a:solidFill>
                  <a:schemeClr val="bg1"/>
                </a:solidFill>
              </a:rPr>
              <a:t>FullBath</a:t>
            </a:r>
            <a:r>
              <a:rPr lang="en-US" altLang="zh-TW" sz="1100" dirty="0">
                <a:solidFill>
                  <a:schemeClr val="bg1"/>
                </a:solidFill>
              </a:rPr>
              <a:t>" type="text"&gt;&lt;/input&gt;​</a:t>
            </a:r>
          </a:p>
          <a:p>
            <a:pPr indent="-457200">
              <a:lnSpc>
                <a:spcPts val="800"/>
              </a:lnSpc>
            </a:pPr>
            <a:endParaRPr lang="en-US" altLang="zh-TW" sz="1100" dirty="0">
              <a:solidFill>
                <a:schemeClr val="bg1"/>
              </a:solidFill>
            </a:endParaRPr>
          </a:p>
          <a:p>
            <a:pPr indent="-457200">
              <a:lnSpc>
                <a:spcPts val="800"/>
              </a:lnSpc>
            </a:pPr>
            <a:r>
              <a:rPr lang="en-US" altLang="zh-TW" sz="1100" dirty="0">
                <a:solidFill>
                  <a:schemeClr val="bg1"/>
                </a:solidFill>
              </a:rPr>
              <a:t>            &lt;label name="</a:t>
            </a:r>
            <a:r>
              <a:rPr lang="en-US" altLang="zh-TW" sz="1100" dirty="0" err="1">
                <a:solidFill>
                  <a:schemeClr val="bg1"/>
                </a:solidFill>
              </a:rPr>
              <a:t>FullBath</a:t>
            </a:r>
            <a:r>
              <a:rPr lang="en-US" altLang="zh-TW" sz="1100" dirty="0">
                <a:solidFill>
                  <a:schemeClr val="bg1"/>
                </a:solidFill>
              </a:rPr>
              <a:t>" type="text"&gt;&lt;/label&gt;​</a:t>
            </a:r>
          </a:p>
          <a:p>
            <a:pPr indent="-457200">
              <a:lnSpc>
                <a:spcPts val="800"/>
              </a:lnSpc>
            </a:pPr>
            <a:endParaRPr lang="en-US" altLang="zh-TW" sz="1100" dirty="0">
              <a:solidFill>
                <a:schemeClr val="bg1"/>
              </a:solidFill>
            </a:endParaRPr>
          </a:p>
          <a:p>
            <a:pPr indent="-457200">
              <a:lnSpc>
                <a:spcPts val="800"/>
              </a:lnSpc>
            </a:pPr>
            <a:r>
              <a:rPr lang="en-US" altLang="zh-TW" sz="1100" dirty="0">
                <a:solidFill>
                  <a:schemeClr val="bg1"/>
                </a:solidFill>
              </a:rPr>
              <a:t>            &lt;input type="submit" value="</a:t>
            </a:r>
            <a:r>
              <a:rPr lang="zh-TW" altLang="en-US" sz="1100" dirty="0">
                <a:solidFill>
                  <a:schemeClr val="bg1"/>
                </a:solidFill>
              </a:rPr>
              <a:t>送出</a:t>
            </a:r>
            <a:r>
              <a:rPr lang="en-US" altLang="zh-TW" sz="1100" dirty="0">
                <a:solidFill>
                  <a:schemeClr val="bg1"/>
                </a:solidFill>
              </a:rPr>
              <a:t>"&gt;​</a:t>
            </a:r>
          </a:p>
          <a:p>
            <a:pPr indent="-457200">
              <a:lnSpc>
                <a:spcPts val="800"/>
              </a:lnSpc>
            </a:pPr>
            <a:endParaRPr lang="en-US" altLang="zh-TW" sz="1100" dirty="0">
              <a:solidFill>
                <a:schemeClr val="bg1"/>
              </a:solidFill>
            </a:endParaRPr>
          </a:p>
          <a:p>
            <a:pPr indent="-457200">
              <a:lnSpc>
                <a:spcPts val="800"/>
              </a:lnSpc>
            </a:pPr>
            <a:r>
              <a:rPr lang="en-US" altLang="zh-TW" sz="1100" dirty="0">
                <a:solidFill>
                  <a:schemeClr val="bg1"/>
                </a:solidFill>
              </a:rPr>
              <a:t>        &lt;/form&gt;​</a:t>
            </a:r>
          </a:p>
        </p:txBody>
      </p:sp>
      <p:sp>
        <p:nvSpPr>
          <p:cNvPr id="19" name="Google Shape;243;p39">
            <a:extLst>
              <a:ext uri="{FF2B5EF4-FFF2-40B4-BE49-F238E27FC236}">
                <a16:creationId xmlns:a16="http://schemas.microsoft.com/office/drawing/2014/main" id="{C68A973C-1490-4AFF-89A6-F41C26F7A89D}"/>
              </a:ext>
            </a:extLst>
          </p:cNvPr>
          <p:cNvSpPr txBox="1">
            <a:spLocks/>
          </p:cNvSpPr>
          <p:nvPr/>
        </p:nvSpPr>
        <p:spPr>
          <a:xfrm>
            <a:off x="2011418" y="505297"/>
            <a:ext cx="2433582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zh-TW" altLang="en-US" sz="3600" b="1" dirty="0">
                <a:solidFill>
                  <a:srgbClr val="33B9A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介面介紹</a:t>
            </a:r>
          </a:p>
        </p:txBody>
      </p:sp>
    </p:spTree>
    <p:extLst>
      <p:ext uri="{BB962C8B-B14F-4D97-AF65-F5344CB8AC3E}">
        <p14:creationId xmlns:p14="http://schemas.microsoft.com/office/powerpoint/2010/main" val="1551908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73D4C712-1AEA-4E76-BA06-A7415381570B}"/>
              </a:ext>
            </a:extLst>
          </p:cNvPr>
          <p:cNvGrpSpPr/>
          <p:nvPr/>
        </p:nvGrpSpPr>
        <p:grpSpPr>
          <a:xfrm>
            <a:off x="313272" y="166176"/>
            <a:ext cx="1571483" cy="1110346"/>
            <a:chOff x="369716" y="139760"/>
            <a:chExt cx="1909189" cy="1352801"/>
          </a:xfrm>
        </p:grpSpPr>
        <p:sp>
          <p:nvSpPr>
            <p:cNvPr id="10" name="Google Shape;266;p24">
              <a:extLst>
                <a:ext uri="{FF2B5EF4-FFF2-40B4-BE49-F238E27FC236}">
                  <a16:creationId xmlns:a16="http://schemas.microsoft.com/office/drawing/2014/main" id="{62FA749A-C956-4DB2-AA1B-E450C26EB9B6}"/>
                </a:ext>
              </a:extLst>
            </p:cNvPr>
            <p:cNvSpPr/>
            <p:nvPr/>
          </p:nvSpPr>
          <p:spPr>
            <a:xfrm>
              <a:off x="971347" y="541409"/>
              <a:ext cx="661234" cy="928909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7;p24">
              <a:extLst>
                <a:ext uri="{FF2B5EF4-FFF2-40B4-BE49-F238E27FC236}">
                  <a16:creationId xmlns:a16="http://schemas.microsoft.com/office/drawing/2014/main" id="{5A5990A1-4AA1-4BD6-AF5B-3A054D8DAF24}"/>
                </a:ext>
              </a:extLst>
            </p:cNvPr>
            <p:cNvSpPr/>
            <p:nvPr/>
          </p:nvSpPr>
          <p:spPr>
            <a:xfrm>
              <a:off x="369716" y="139760"/>
              <a:ext cx="1909189" cy="1352801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8;p24">
              <a:extLst>
                <a:ext uri="{FF2B5EF4-FFF2-40B4-BE49-F238E27FC236}">
                  <a16:creationId xmlns:a16="http://schemas.microsoft.com/office/drawing/2014/main" id="{792A1531-F8A6-4BF3-91F1-A461352C2351}"/>
                </a:ext>
              </a:extLst>
            </p:cNvPr>
            <p:cNvSpPr/>
            <p:nvPr/>
          </p:nvSpPr>
          <p:spPr>
            <a:xfrm>
              <a:off x="982809" y="1159534"/>
              <a:ext cx="192531" cy="310784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9;p24">
              <a:extLst>
                <a:ext uri="{FF2B5EF4-FFF2-40B4-BE49-F238E27FC236}">
                  <a16:creationId xmlns:a16="http://schemas.microsoft.com/office/drawing/2014/main" id="{2E906BD7-6547-4D32-8254-9A7CBAF040B4}"/>
                </a:ext>
              </a:extLst>
            </p:cNvPr>
            <p:cNvSpPr/>
            <p:nvPr/>
          </p:nvSpPr>
          <p:spPr>
            <a:xfrm>
              <a:off x="1402237" y="1225800"/>
              <a:ext cx="216588" cy="242231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" name="Google Shape;264;p24">
            <a:extLst>
              <a:ext uri="{FF2B5EF4-FFF2-40B4-BE49-F238E27FC236}">
                <a16:creationId xmlns:a16="http://schemas.microsoft.com/office/drawing/2014/main" id="{A920E7C8-15F1-4948-8893-6EB68AD5094E}"/>
              </a:ext>
            </a:extLst>
          </p:cNvPr>
          <p:cNvCxnSpPr/>
          <p:nvPr/>
        </p:nvCxnSpPr>
        <p:spPr>
          <a:xfrm flipV="1">
            <a:off x="1886673" y="1163671"/>
            <a:ext cx="3295148" cy="2695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D2BD7F4-3540-4D7A-AB8F-D9FDC1E3E306}"/>
              </a:ext>
            </a:extLst>
          </p:cNvPr>
          <p:cNvSpPr txBox="1"/>
          <p:nvPr/>
        </p:nvSpPr>
        <p:spPr>
          <a:xfrm>
            <a:off x="1177551" y="2192159"/>
            <a:ext cx="1712970" cy="7591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indent="-457200">
              <a:lnSpc>
                <a:spcPts val="1320"/>
              </a:lnSpc>
            </a:pPr>
            <a:r>
              <a:rPr lang="en-US" altLang="zh-TW" sz="1100" dirty="0">
                <a:solidFill>
                  <a:schemeClr val="bg1"/>
                </a:solidFill>
              </a:rPr>
              <a:t>​&lt;div&gt;</a:t>
            </a:r>
            <a:r>
              <a:rPr lang="zh-TW" altLang="en-US" sz="1100" dirty="0">
                <a:solidFill>
                  <a:schemeClr val="bg1"/>
                </a:solidFill>
              </a:rPr>
              <a:t>預測房價</a:t>
            </a:r>
            <a:r>
              <a:rPr lang="en-US" altLang="zh-TW" sz="1100" dirty="0">
                <a:solidFill>
                  <a:schemeClr val="bg1"/>
                </a:solidFill>
              </a:rPr>
              <a:t>:&lt;/div&gt;</a:t>
            </a:r>
          </a:p>
          <a:p>
            <a:pPr indent="-457200">
              <a:lnSpc>
                <a:spcPts val="1320"/>
              </a:lnSpc>
            </a:pPr>
            <a:r>
              <a:rPr lang="en-US" altLang="zh-TW" sz="1100" dirty="0">
                <a:solidFill>
                  <a:schemeClr val="bg1"/>
                </a:solidFill>
              </a:rPr>
              <a:t>  &lt;p&gt;${{prediction}}&lt;/p&gt;</a:t>
            </a:r>
          </a:p>
          <a:p>
            <a:pPr indent="-457200">
              <a:lnSpc>
                <a:spcPts val="1320"/>
              </a:lnSpc>
            </a:pPr>
            <a:r>
              <a:rPr lang="en-US" altLang="zh-TW" sz="1100" dirty="0">
                <a:solidFill>
                  <a:schemeClr val="bg1"/>
                </a:solidFill>
              </a:rPr>
              <a:t> &lt;/body&gt; </a:t>
            </a:r>
          </a:p>
          <a:p>
            <a:pPr indent="-457200">
              <a:lnSpc>
                <a:spcPts val="1320"/>
              </a:lnSpc>
            </a:pPr>
            <a:r>
              <a:rPr lang="en-US" altLang="zh-TW" sz="1100" dirty="0">
                <a:solidFill>
                  <a:schemeClr val="bg1"/>
                </a:solidFill>
              </a:rPr>
              <a:t>&lt;/html&gt;</a:t>
            </a:r>
          </a:p>
        </p:txBody>
      </p:sp>
      <p:sp>
        <p:nvSpPr>
          <p:cNvPr id="19" name="Google Shape;243;p39">
            <a:extLst>
              <a:ext uri="{FF2B5EF4-FFF2-40B4-BE49-F238E27FC236}">
                <a16:creationId xmlns:a16="http://schemas.microsoft.com/office/drawing/2014/main" id="{C68A973C-1490-4AFF-89A6-F41C26F7A89D}"/>
              </a:ext>
            </a:extLst>
          </p:cNvPr>
          <p:cNvSpPr txBox="1">
            <a:spLocks/>
          </p:cNvSpPr>
          <p:nvPr/>
        </p:nvSpPr>
        <p:spPr>
          <a:xfrm>
            <a:off x="2011418" y="505297"/>
            <a:ext cx="2433582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zh-TW" altLang="en-US" sz="3600" b="1" dirty="0">
                <a:solidFill>
                  <a:srgbClr val="33B9A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介面介紹</a:t>
            </a:r>
          </a:p>
        </p:txBody>
      </p:sp>
    </p:spTree>
    <p:extLst>
      <p:ext uri="{BB962C8B-B14F-4D97-AF65-F5344CB8AC3E}">
        <p14:creationId xmlns:p14="http://schemas.microsoft.com/office/powerpoint/2010/main" val="1944603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73D4C712-1AEA-4E76-BA06-A7415381570B}"/>
              </a:ext>
            </a:extLst>
          </p:cNvPr>
          <p:cNvGrpSpPr/>
          <p:nvPr/>
        </p:nvGrpSpPr>
        <p:grpSpPr>
          <a:xfrm>
            <a:off x="313272" y="166176"/>
            <a:ext cx="1571483" cy="1110346"/>
            <a:chOff x="369716" y="139760"/>
            <a:chExt cx="1909189" cy="1352801"/>
          </a:xfrm>
        </p:grpSpPr>
        <p:sp>
          <p:nvSpPr>
            <p:cNvPr id="10" name="Google Shape;266;p24">
              <a:extLst>
                <a:ext uri="{FF2B5EF4-FFF2-40B4-BE49-F238E27FC236}">
                  <a16:creationId xmlns:a16="http://schemas.microsoft.com/office/drawing/2014/main" id="{62FA749A-C956-4DB2-AA1B-E450C26EB9B6}"/>
                </a:ext>
              </a:extLst>
            </p:cNvPr>
            <p:cNvSpPr/>
            <p:nvPr/>
          </p:nvSpPr>
          <p:spPr>
            <a:xfrm>
              <a:off x="971347" y="541409"/>
              <a:ext cx="661234" cy="928909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7;p24">
              <a:extLst>
                <a:ext uri="{FF2B5EF4-FFF2-40B4-BE49-F238E27FC236}">
                  <a16:creationId xmlns:a16="http://schemas.microsoft.com/office/drawing/2014/main" id="{5A5990A1-4AA1-4BD6-AF5B-3A054D8DAF24}"/>
                </a:ext>
              </a:extLst>
            </p:cNvPr>
            <p:cNvSpPr/>
            <p:nvPr/>
          </p:nvSpPr>
          <p:spPr>
            <a:xfrm>
              <a:off x="369716" y="139760"/>
              <a:ext cx="1909189" cy="1352801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8;p24">
              <a:extLst>
                <a:ext uri="{FF2B5EF4-FFF2-40B4-BE49-F238E27FC236}">
                  <a16:creationId xmlns:a16="http://schemas.microsoft.com/office/drawing/2014/main" id="{792A1531-F8A6-4BF3-91F1-A461352C2351}"/>
                </a:ext>
              </a:extLst>
            </p:cNvPr>
            <p:cNvSpPr/>
            <p:nvPr/>
          </p:nvSpPr>
          <p:spPr>
            <a:xfrm>
              <a:off x="982809" y="1159534"/>
              <a:ext cx="192531" cy="310784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9;p24">
              <a:extLst>
                <a:ext uri="{FF2B5EF4-FFF2-40B4-BE49-F238E27FC236}">
                  <a16:creationId xmlns:a16="http://schemas.microsoft.com/office/drawing/2014/main" id="{2E906BD7-6547-4D32-8254-9A7CBAF040B4}"/>
                </a:ext>
              </a:extLst>
            </p:cNvPr>
            <p:cNvSpPr/>
            <p:nvPr/>
          </p:nvSpPr>
          <p:spPr>
            <a:xfrm>
              <a:off x="1402237" y="1225800"/>
              <a:ext cx="216588" cy="242231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" name="Google Shape;264;p24">
            <a:extLst>
              <a:ext uri="{FF2B5EF4-FFF2-40B4-BE49-F238E27FC236}">
                <a16:creationId xmlns:a16="http://schemas.microsoft.com/office/drawing/2014/main" id="{A920E7C8-15F1-4948-8893-6EB68AD5094E}"/>
              </a:ext>
            </a:extLst>
          </p:cNvPr>
          <p:cNvCxnSpPr/>
          <p:nvPr/>
        </p:nvCxnSpPr>
        <p:spPr>
          <a:xfrm flipV="1">
            <a:off x="1886673" y="1163671"/>
            <a:ext cx="3295148" cy="2695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D2BD7F4-3540-4D7A-AB8F-D9FDC1E3E306}"/>
              </a:ext>
            </a:extLst>
          </p:cNvPr>
          <p:cNvSpPr txBox="1"/>
          <p:nvPr/>
        </p:nvSpPr>
        <p:spPr>
          <a:xfrm>
            <a:off x="1203960" y="1286082"/>
            <a:ext cx="5892800" cy="37600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indent="-457200">
              <a:lnSpc>
                <a:spcPts val="1320"/>
              </a:lnSpc>
            </a:pPr>
            <a:r>
              <a:rPr lang="en-US" altLang="zh-TW" sz="1100" dirty="0">
                <a:solidFill>
                  <a:schemeClr val="bg1"/>
                </a:solidFill>
              </a:rPr>
              <a:t>app=Flask(__name__)</a:t>
            </a:r>
          </a:p>
          <a:p>
            <a:pPr indent="-457200">
              <a:lnSpc>
                <a:spcPts val="1320"/>
              </a:lnSpc>
            </a:pPr>
            <a:r>
              <a:rPr lang="en-US" altLang="zh-TW" sz="1100" dirty="0" err="1">
                <a:solidFill>
                  <a:schemeClr val="bg1"/>
                </a:solidFill>
              </a:rPr>
              <a:t>run_with_ngrok</a:t>
            </a:r>
            <a:r>
              <a:rPr lang="en-US" altLang="zh-TW" sz="1100" dirty="0">
                <a:solidFill>
                  <a:schemeClr val="bg1"/>
                </a:solidFill>
              </a:rPr>
              <a:t>(app)</a:t>
            </a:r>
          </a:p>
          <a:p>
            <a:pPr indent="-457200">
              <a:lnSpc>
                <a:spcPts val="1320"/>
              </a:lnSpc>
            </a:pPr>
            <a:r>
              <a:rPr lang="en-US" altLang="zh-TW" sz="1100" dirty="0">
                <a:solidFill>
                  <a:schemeClr val="bg1"/>
                </a:solidFill>
              </a:rPr>
              <a:t>model=</a:t>
            </a:r>
            <a:r>
              <a:rPr lang="en-US" altLang="zh-TW" sz="1100" dirty="0" err="1">
                <a:solidFill>
                  <a:schemeClr val="bg1"/>
                </a:solidFill>
              </a:rPr>
              <a:t>joblib.load</a:t>
            </a:r>
            <a:r>
              <a:rPr lang="en-US" altLang="zh-TW" sz="1100" dirty="0">
                <a:solidFill>
                  <a:schemeClr val="bg1"/>
                </a:solidFill>
              </a:rPr>
              <a:t>('</a:t>
            </a:r>
            <a:r>
              <a:rPr lang="en-US" altLang="zh-TW" sz="1100" dirty="0" err="1">
                <a:solidFill>
                  <a:schemeClr val="bg1"/>
                </a:solidFill>
              </a:rPr>
              <a:t>clf.pkl</a:t>
            </a:r>
            <a:r>
              <a:rPr lang="en-US" altLang="zh-TW" sz="1100" dirty="0">
                <a:solidFill>
                  <a:schemeClr val="bg1"/>
                </a:solidFill>
              </a:rPr>
              <a:t>') #</a:t>
            </a:r>
            <a:r>
              <a:rPr lang="zh-TW" altLang="en-US" sz="1100" dirty="0">
                <a:solidFill>
                  <a:schemeClr val="bg1"/>
                </a:solidFill>
              </a:rPr>
              <a:t>匯入</a:t>
            </a:r>
            <a:r>
              <a:rPr lang="en-US" altLang="zh-TW" sz="1100" dirty="0">
                <a:solidFill>
                  <a:schemeClr val="bg1"/>
                </a:solidFill>
              </a:rPr>
              <a:t>model</a:t>
            </a:r>
          </a:p>
          <a:p>
            <a:pPr indent="-457200">
              <a:lnSpc>
                <a:spcPts val="1320"/>
              </a:lnSpc>
            </a:pPr>
            <a:r>
              <a:rPr lang="en-US" altLang="zh-TW" sz="1100" dirty="0">
                <a:solidFill>
                  <a:schemeClr val="bg1"/>
                </a:solidFill>
              </a:rPr>
              <a:t>def </a:t>
            </a:r>
            <a:r>
              <a:rPr lang="en-US" altLang="zh-TW" sz="1100" dirty="0" err="1">
                <a:solidFill>
                  <a:schemeClr val="bg1"/>
                </a:solidFill>
              </a:rPr>
              <a:t>get_form_to_result</a:t>
            </a:r>
            <a:r>
              <a:rPr lang="en-US" altLang="zh-TW" sz="1100" dirty="0">
                <a:solidFill>
                  <a:schemeClr val="bg1"/>
                </a:solidFill>
              </a:rPr>
              <a:t>(form):</a:t>
            </a:r>
          </a:p>
          <a:p>
            <a:pPr indent="-457200">
              <a:lnSpc>
                <a:spcPts val="1320"/>
              </a:lnSpc>
            </a:pPr>
            <a:r>
              <a:rPr lang="en-US" altLang="zh-TW" sz="1100" dirty="0">
                <a:solidFill>
                  <a:schemeClr val="bg1"/>
                </a:solidFill>
              </a:rPr>
              <a:t>    form=</a:t>
            </a:r>
            <a:r>
              <a:rPr lang="en-US" altLang="zh-TW" sz="1100" dirty="0" err="1">
                <a:solidFill>
                  <a:schemeClr val="bg1"/>
                </a:solidFill>
              </a:rPr>
              <a:t>pd.DataFrame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form,index</a:t>
            </a:r>
            <a:r>
              <a:rPr lang="en-US" altLang="zh-TW" sz="1100" dirty="0">
                <a:solidFill>
                  <a:schemeClr val="bg1"/>
                </a:solidFill>
              </a:rPr>
              <a:t>=[0]) #</a:t>
            </a:r>
            <a:r>
              <a:rPr lang="zh-TW" altLang="en-US" sz="1100" dirty="0">
                <a:solidFill>
                  <a:schemeClr val="bg1"/>
                </a:solidFill>
              </a:rPr>
              <a:t>將</a:t>
            </a:r>
            <a:r>
              <a:rPr lang="en-US" altLang="zh-TW" sz="1100" dirty="0">
                <a:solidFill>
                  <a:schemeClr val="bg1"/>
                </a:solidFill>
              </a:rPr>
              <a:t>data dictionary</a:t>
            </a:r>
            <a:r>
              <a:rPr lang="zh-TW" altLang="en-US" sz="1100" dirty="0">
                <a:solidFill>
                  <a:schemeClr val="bg1"/>
                </a:solidFill>
              </a:rPr>
              <a:t>轉為</a:t>
            </a:r>
            <a:r>
              <a:rPr lang="en-US" altLang="zh-TW" sz="1100" dirty="0" err="1">
                <a:solidFill>
                  <a:schemeClr val="bg1"/>
                </a:solidFill>
              </a:rPr>
              <a:t>dataframe</a:t>
            </a:r>
            <a:endParaRPr lang="en-US" altLang="zh-TW" sz="1100" dirty="0">
              <a:solidFill>
                <a:schemeClr val="bg1"/>
              </a:solidFill>
            </a:endParaRPr>
          </a:p>
          <a:p>
            <a:pPr indent="-457200">
              <a:lnSpc>
                <a:spcPts val="1320"/>
              </a:lnSpc>
            </a:pPr>
            <a:r>
              <a:rPr lang="en-US" altLang="zh-TW" sz="1100" dirty="0">
                <a:solidFill>
                  <a:schemeClr val="bg1"/>
                </a:solidFill>
              </a:rPr>
              <a:t>    prediction=</a:t>
            </a:r>
            <a:r>
              <a:rPr lang="en-US" altLang="zh-TW" sz="1100" dirty="0" err="1">
                <a:solidFill>
                  <a:schemeClr val="bg1"/>
                </a:solidFill>
              </a:rPr>
              <a:t>model.predict</a:t>
            </a:r>
            <a:r>
              <a:rPr lang="en-US" altLang="zh-TW" sz="1100" dirty="0">
                <a:solidFill>
                  <a:schemeClr val="bg1"/>
                </a:solidFill>
              </a:rPr>
              <a:t>(form) #run model</a:t>
            </a:r>
          </a:p>
          <a:p>
            <a:pPr indent="-457200">
              <a:lnSpc>
                <a:spcPts val="1320"/>
              </a:lnSpc>
            </a:pPr>
            <a:r>
              <a:rPr lang="en-US" altLang="zh-TW" sz="1100" dirty="0">
                <a:solidFill>
                  <a:schemeClr val="bg1"/>
                </a:solidFill>
              </a:rPr>
              <a:t>    return prediction</a:t>
            </a:r>
          </a:p>
          <a:p>
            <a:pPr indent="-457200">
              <a:lnSpc>
                <a:spcPts val="1320"/>
              </a:lnSpc>
            </a:pPr>
            <a:r>
              <a:rPr lang="en-US" altLang="zh-TW" sz="1100" dirty="0">
                <a:solidFill>
                  <a:schemeClr val="bg1"/>
                </a:solidFill>
              </a:rPr>
              <a:t>@app.route("/")</a:t>
            </a:r>
          </a:p>
          <a:p>
            <a:pPr indent="-457200">
              <a:lnSpc>
                <a:spcPts val="1320"/>
              </a:lnSpc>
            </a:pPr>
            <a:r>
              <a:rPr lang="en-US" altLang="zh-TW" sz="1100" dirty="0">
                <a:solidFill>
                  <a:schemeClr val="bg1"/>
                </a:solidFill>
              </a:rPr>
              <a:t>def </a:t>
            </a:r>
            <a:r>
              <a:rPr lang="en-US" altLang="zh-TW" sz="1100" dirty="0" err="1">
                <a:solidFill>
                  <a:schemeClr val="bg1"/>
                </a:solidFill>
              </a:rPr>
              <a:t>formPage</a:t>
            </a:r>
            <a:r>
              <a:rPr lang="en-US" altLang="zh-TW" sz="1100" dirty="0">
                <a:solidFill>
                  <a:schemeClr val="bg1"/>
                </a:solidFill>
              </a:rPr>
              <a:t>():</a:t>
            </a:r>
          </a:p>
          <a:p>
            <a:pPr indent="-457200">
              <a:lnSpc>
                <a:spcPts val="1320"/>
              </a:lnSpc>
            </a:pPr>
            <a:r>
              <a:rPr lang="en-US" altLang="zh-TW" sz="1100" dirty="0">
                <a:solidFill>
                  <a:schemeClr val="bg1"/>
                </a:solidFill>
              </a:rPr>
              <a:t>    return </a:t>
            </a:r>
            <a:r>
              <a:rPr lang="en-US" altLang="zh-TW" sz="1100" dirty="0" err="1">
                <a:solidFill>
                  <a:schemeClr val="bg1"/>
                </a:solidFill>
              </a:rPr>
              <a:t>render_template</a:t>
            </a:r>
            <a:r>
              <a:rPr lang="en-US" altLang="zh-TW" sz="1100" dirty="0">
                <a:solidFill>
                  <a:schemeClr val="bg1"/>
                </a:solidFill>
              </a:rPr>
              <a:t>('House_Feature_Form.html')</a:t>
            </a:r>
          </a:p>
          <a:p>
            <a:pPr indent="-457200">
              <a:lnSpc>
                <a:spcPts val="1320"/>
              </a:lnSpc>
            </a:pPr>
            <a:endParaRPr lang="en-US" altLang="zh-TW" sz="1100" dirty="0">
              <a:solidFill>
                <a:schemeClr val="bg1"/>
              </a:solidFill>
            </a:endParaRPr>
          </a:p>
          <a:p>
            <a:pPr indent="-457200">
              <a:lnSpc>
                <a:spcPts val="1320"/>
              </a:lnSpc>
            </a:pPr>
            <a:r>
              <a:rPr lang="en-US" altLang="zh-TW" sz="1100" dirty="0">
                <a:solidFill>
                  <a:schemeClr val="bg1"/>
                </a:solidFill>
              </a:rPr>
              <a:t>@app.route('/submit',methods=['POST'])</a:t>
            </a:r>
          </a:p>
          <a:p>
            <a:pPr indent="-457200">
              <a:lnSpc>
                <a:spcPts val="1320"/>
              </a:lnSpc>
            </a:pPr>
            <a:r>
              <a:rPr lang="en-US" altLang="zh-TW" sz="1100" dirty="0">
                <a:solidFill>
                  <a:schemeClr val="bg1"/>
                </a:solidFill>
              </a:rPr>
              <a:t>def submit():</a:t>
            </a:r>
          </a:p>
          <a:p>
            <a:pPr indent="-457200">
              <a:lnSpc>
                <a:spcPts val="1320"/>
              </a:lnSpc>
            </a:pPr>
            <a:r>
              <a:rPr lang="en-US" altLang="zh-TW" sz="1100" dirty="0">
                <a:solidFill>
                  <a:schemeClr val="bg1"/>
                </a:solidFill>
              </a:rPr>
              <a:t>    if </a:t>
            </a:r>
            <a:r>
              <a:rPr lang="en-US" altLang="zh-TW" sz="1100" dirty="0" err="1">
                <a:solidFill>
                  <a:schemeClr val="bg1"/>
                </a:solidFill>
              </a:rPr>
              <a:t>request.method</a:t>
            </a:r>
            <a:r>
              <a:rPr lang="en-US" altLang="zh-TW" sz="1100" dirty="0">
                <a:solidFill>
                  <a:schemeClr val="bg1"/>
                </a:solidFill>
              </a:rPr>
              <a:t>=='POST':</a:t>
            </a:r>
          </a:p>
          <a:p>
            <a:pPr indent="-457200">
              <a:lnSpc>
                <a:spcPts val="1320"/>
              </a:lnSpc>
            </a:pPr>
            <a:r>
              <a:rPr lang="en-US" altLang="zh-TW" sz="1100" dirty="0">
                <a:solidFill>
                  <a:schemeClr val="bg1"/>
                </a:solidFill>
              </a:rPr>
              <a:t>        global </a:t>
            </a:r>
            <a:r>
              <a:rPr lang="en-US" altLang="zh-TW" sz="1100" dirty="0" err="1">
                <a:solidFill>
                  <a:schemeClr val="bg1"/>
                </a:solidFill>
              </a:rPr>
              <a:t>form_dct</a:t>
            </a:r>
            <a:endParaRPr lang="en-US" altLang="zh-TW" sz="1100" dirty="0">
              <a:solidFill>
                <a:schemeClr val="bg1"/>
              </a:solidFill>
            </a:endParaRPr>
          </a:p>
          <a:p>
            <a:pPr indent="-457200">
              <a:lnSpc>
                <a:spcPts val="1320"/>
              </a:lnSpc>
            </a:pPr>
            <a:r>
              <a:rPr lang="en-US" altLang="zh-TW" sz="1100" dirty="0">
                <a:solidFill>
                  <a:schemeClr val="bg1"/>
                </a:solidFill>
              </a:rPr>
              <a:t>        </a:t>
            </a:r>
            <a:r>
              <a:rPr lang="en-US" altLang="zh-TW" sz="1100" dirty="0" err="1">
                <a:solidFill>
                  <a:schemeClr val="bg1"/>
                </a:solidFill>
              </a:rPr>
              <a:t>form_dct</a:t>
            </a:r>
            <a:r>
              <a:rPr lang="en-US" altLang="zh-TW" sz="1100" dirty="0">
                <a:solidFill>
                  <a:schemeClr val="bg1"/>
                </a:solidFill>
              </a:rPr>
              <a:t>=</a:t>
            </a:r>
            <a:r>
              <a:rPr lang="en-US" altLang="zh-TW" sz="1100" dirty="0" err="1">
                <a:solidFill>
                  <a:schemeClr val="bg1"/>
                </a:solidFill>
              </a:rPr>
              <a:t>request.values.to_dict</a:t>
            </a:r>
            <a:r>
              <a:rPr lang="en-US" altLang="zh-TW" sz="1100" dirty="0">
                <a:solidFill>
                  <a:schemeClr val="bg1"/>
                </a:solidFill>
              </a:rPr>
              <a:t>()   #</a:t>
            </a:r>
            <a:r>
              <a:rPr lang="zh-TW" altLang="en-US" sz="1100" dirty="0">
                <a:solidFill>
                  <a:schemeClr val="bg1"/>
                </a:solidFill>
              </a:rPr>
              <a:t>取得使用者上傳的表單並轉換成字典形式</a:t>
            </a:r>
          </a:p>
          <a:p>
            <a:pPr indent="-457200">
              <a:lnSpc>
                <a:spcPts val="1320"/>
              </a:lnSpc>
            </a:pPr>
            <a:r>
              <a:rPr lang="zh-TW" altLang="en-US" sz="1100" dirty="0">
                <a:solidFill>
                  <a:schemeClr val="bg1"/>
                </a:solidFill>
              </a:rPr>
              <a:t>        </a:t>
            </a:r>
            <a:r>
              <a:rPr lang="en-US" altLang="zh-TW" sz="1100" dirty="0">
                <a:solidFill>
                  <a:schemeClr val="bg1"/>
                </a:solidFill>
              </a:rPr>
              <a:t>prediction=</a:t>
            </a:r>
            <a:r>
              <a:rPr lang="en-US" altLang="zh-TW" sz="1100" dirty="0" err="1">
                <a:solidFill>
                  <a:schemeClr val="bg1"/>
                </a:solidFill>
              </a:rPr>
              <a:t>get_form_to_result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form_dct</a:t>
            </a:r>
            <a:r>
              <a:rPr lang="en-US" altLang="zh-TW" sz="1100" dirty="0">
                <a:solidFill>
                  <a:schemeClr val="bg1"/>
                </a:solidFill>
              </a:rPr>
              <a:t>) #</a:t>
            </a:r>
            <a:r>
              <a:rPr lang="zh-TW" altLang="en-US" sz="1100" dirty="0">
                <a:solidFill>
                  <a:schemeClr val="bg1"/>
                </a:solidFill>
              </a:rPr>
              <a:t>預測取得的資料</a:t>
            </a:r>
          </a:p>
          <a:p>
            <a:pPr indent="-457200">
              <a:lnSpc>
                <a:spcPts val="1320"/>
              </a:lnSpc>
            </a:pPr>
            <a:r>
              <a:rPr lang="zh-TW" altLang="en-US" sz="1100" dirty="0">
                <a:solidFill>
                  <a:schemeClr val="bg1"/>
                </a:solidFill>
              </a:rPr>
              <a:t>        </a:t>
            </a:r>
            <a:r>
              <a:rPr lang="en-US" altLang="zh-TW" sz="1100" dirty="0">
                <a:solidFill>
                  <a:schemeClr val="bg1"/>
                </a:solidFill>
              </a:rPr>
              <a:t>return </a:t>
            </a:r>
            <a:r>
              <a:rPr lang="en-US" altLang="zh-TW" sz="1100" dirty="0" err="1">
                <a:solidFill>
                  <a:schemeClr val="bg1"/>
                </a:solidFill>
              </a:rPr>
              <a:t>render_template</a:t>
            </a:r>
            <a:r>
              <a:rPr lang="en-US" altLang="zh-TW" sz="1100" dirty="0">
                <a:solidFill>
                  <a:schemeClr val="bg1"/>
                </a:solidFill>
              </a:rPr>
              <a:t>('</a:t>
            </a:r>
            <a:r>
              <a:rPr lang="en-US" altLang="zh-TW" sz="1100" dirty="0" err="1">
                <a:solidFill>
                  <a:schemeClr val="bg1"/>
                </a:solidFill>
              </a:rPr>
              <a:t>House_Feature_Form.html',prediction</a:t>
            </a:r>
            <a:r>
              <a:rPr lang="en-US" altLang="zh-TW" sz="1100" dirty="0">
                <a:solidFill>
                  <a:schemeClr val="bg1"/>
                </a:solidFill>
              </a:rPr>
              <a:t>=prediction)</a:t>
            </a:r>
          </a:p>
          <a:p>
            <a:pPr indent="-457200">
              <a:lnSpc>
                <a:spcPts val="1320"/>
              </a:lnSpc>
            </a:pPr>
            <a:endParaRPr lang="en-US" altLang="zh-TW" sz="1100" dirty="0">
              <a:solidFill>
                <a:schemeClr val="bg1"/>
              </a:solidFill>
            </a:endParaRPr>
          </a:p>
          <a:p>
            <a:pPr indent="-457200">
              <a:lnSpc>
                <a:spcPts val="1320"/>
              </a:lnSpc>
            </a:pPr>
            <a:r>
              <a:rPr lang="en-US" altLang="zh-TW" sz="1100" dirty="0">
                <a:solidFill>
                  <a:schemeClr val="bg1"/>
                </a:solidFill>
              </a:rPr>
              <a:t>if __name__ == "__main__":</a:t>
            </a:r>
          </a:p>
          <a:p>
            <a:pPr indent="-457200">
              <a:lnSpc>
                <a:spcPts val="1320"/>
              </a:lnSpc>
            </a:pPr>
            <a:r>
              <a:rPr lang="en-US" altLang="zh-TW" sz="1100" dirty="0">
                <a:solidFill>
                  <a:schemeClr val="bg1"/>
                </a:solidFill>
              </a:rPr>
              <a:t>    </a:t>
            </a:r>
            <a:r>
              <a:rPr lang="en-US" altLang="zh-TW" sz="1100" dirty="0" err="1">
                <a:solidFill>
                  <a:schemeClr val="bg1"/>
                </a:solidFill>
              </a:rPr>
              <a:t>app.run</a:t>
            </a:r>
            <a:r>
              <a:rPr lang="en-US" altLang="zh-TW" sz="1100" dirty="0">
                <a:solidFill>
                  <a:schemeClr val="bg1"/>
                </a:solidFill>
              </a:rPr>
              <a:t>()</a:t>
            </a:r>
          </a:p>
          <a:p>
            <a:pPr indent="-457200">
              <a:lnSpc>
                <a:spcPts val="1320"/>
              </a:lnSpc>
            </a:pPr>
            <a:r>
              <a:rPr lang="en-US" altLang="zh-TW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9" name="Google Shape;243;p39">
            <a:extLst>
              <a:ext uri="{FF2B5EF4-FFF2-40B4-BE49-F238E27FC236}">
                <a16:creationId xmlns:a16="http://schemas.microsoft.com/office/drawing/2014/main" id="{C68A973C-1490-4AFF-89A6-F41C26F7A89D}"/>
              </a:ext>
            </a:extLst>
          </p:cNvPr>
          <p:cNvSpPr txBox="1">
            <a:spLocks/>
          </p:cNvSpPr>
          <p:nvPr/>
        </p:nvSpPr>
        <p:spPr>
          <a:xfrm>
            <a:off x="2011418" y="505297"/>
            <a:ext cx="2433582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zh-TW" altLang="en-US" sz="3600" b="1" dirty="0">
                <a:solidFill>
                  <a:srgbClr val="33B9A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介面介紹</a:t>
            </a:r>
          </a:p>
        </p:txBody>
      </p:sp>
    </p:spTree>
    <p:extLst>
      <p:ext uri="{BB962C8B-B14F-4D97-AF65-F5344CB8AC3E}">
        <p14:creationId xmlns:p14="http://schemas.microsoft.com/office/powerpoint/2010/main" val="53337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73D4C712-1AEA-4E76-BA06-A7415381570B}"/>
              </a:ext>
            </a:extLst>
          </p:cNvPr>
          <p:cNvGrpSpPr/>
          <p:nvPr/>
        </p:nvGrpSpPr>
        <p:grpSpPr>
          <a:xfrm>
            <a:off x="313272" y="298256"/>
            <a:ext cx="1571483" cy="1110346"/>
            <a:chOff x="369716" y="139760"/>
            <a:chExt cx="1909189" cy="1352801"/>
          </a:xfrm>
        </p:grpSpPr>
        <p:sp>
          <p:nvSpPr>
            <p:cNvPr id="10" name="Google Shape;266;p24">
              <a:extLst>
                <a:ext uri="{FF2B5EF4-FFF2-40B4-BE49-F238E27FC236}">
                  <a16:creationId xmlns:a16="http://schemas.microsoft.com/office/drawing/2014/main" id="{62FA749A-C956-4DB2-AA1B-E450C26EB9B6}"/>
                </a:ext>
              </a:extLst>
            </p:cNvPr>
            <p:cNvSpPr/>
            <p:nvPr/>
          </p:nvSpPr>
          <p:spPr>
            <a:xfrm>
              <a:off x="971347" y="541409"/>
              <a:ext cx="661234" cy="928909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7;p24">
              <a:extLst>
                <a:ext uri="{FF2B5EF4-FFF2-40B4-BE49-F238E27FC236}">
                  <a16:creationId xmlns:a16="http://schemas.microsoft.com/office/drawing/2014/main" id="{5A5990A1-4AA1-4BD6-AF5B-3A054D8DAF24}"/>
                </a:ext>
              </a:extLst>
            </p:cNvPr>
            <p:cNvSpPr/>
            <p:nvPr/>
          </p:nvSpPr>
          <p:spPr>
            <a:xfrm>
              <a:off x="369716" y="139760"/>
              <a:ext cx="1909189" cy="1352801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8;p24">
              <a:extLst>
                <a:ext uri="{FF2B5EF4-FFF2-40B4-BE49-F238E27FC236}">
                  <a16:creationId xmlns:a16="http://schemas.microsoft.com/office/drawing/2014/main" id="{792A1531-F8A6-4BF3-91F1-A461352C2351}"/>
                </a:ext>
              </a:extLst>
            </p:cNvPr>
            <p:cNvSpPr/>
            <p:nvPr/>
          </p:nvSpPr>
          <p:spPr>
            <a:xfrm>
              <a:off x="982809" y="1159534"/>
              <a:ext cx="192531" cy="310784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9;p24">
              <a:extLst>
                <a:ext uri="{FF2B5EF4-FFF2-40B4-BE49-F238E27FC236}">
                  <a16:creationId xmlns:a16="http://schemas.microsoft.com/office/drawing/2014/main" id="{2E906BD7-6547-4D32-8254-9A7CBAF040B4}"/>
                </a:ext>
              </a:extLst>
            </p:cNvPr>
            <p:cNvSpPr/>
            <p:nvPr/>
          </p:nvSpPr>
          <p:spPr>
            <a:xfrm>
              <a:off x="1402237" y="1225800"/>
              <a:ext cx="216588" cy="242231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62;p24">
            <a:extLst>
              <a:ext uri="{FF2B5EF4-FFF2-40B4-BE49-F238E27FC236}">
                <a16:creationId xmlns:a16="http://schemas.microsoft.com/office/drawing/2014/main" id="{76239A25-892C-4220-9DDF-AF2533B3C8D3}"/>
              </a:ext>
            </a:extLst>
          </p:cNvPr>
          <p:cNvSpPr txBox="1">
            <a:spLocks/>
          </p:cNvSpPr>
          <p:nvPr/>
        </p:nvSpPr>
        <p:spPr>
          <a:xfrm>
            <a:off x="1923388" y="516033"/>
            <a:ext cx="3056223" cy="8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zh-CN" altLang="en-US" sz="36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介面介紹</a:t>
            </a:r>
          </a:p>
        </p:txBody>
      </p:sp>
      <p:cxnSp>
        <p:nvCxnSpPr>
          <p:cNvPr id="24" name="Google Shape;264;p24">
            <a:extLst>
              <a:ext uri="{FF2B5EF4-FFF2-40B4-BE49-F238E27FC236}">
                <a16:creationId xmlns:a16="http://schemas.microsoft.com/office/drawing/2014/main" id="{A920E7C8-15F1-4948-8893-6EB68AD5094E}"/>
              </a:ext>
            </a:extLst>
          </p:cNvPr>
          <p:cNvCxnSpPr/>
          <p:nvPr/>
        </p:nvCxnSpPr>
        <p:spPr>
          <a:xfrm flipV="1">
            <a:off x="1886673" y="1295751"/>
            <a:ext cx="3295148" cy="2695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16B8F85E-54FC-4497-9A8F-33F1757A60C6}"/>
              </a:ext>
            </a:extLst>
          </p:cNvPr>
          <p:cNvSpPr txBox="1"/>
          <p:nvPr/>
        </p:nvSpPr>
        <p:spPr>
          <a:xfrm>
            <a:off x="1479353" y="2698185"/>
            <a:ext cx="370109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網頁產出圖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22F5AF-D04E-4B7C-89E2-0719F1513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602" y="1754996"/>
            <a:ext cx="5594350" cy="2686598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30712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>
            <a:extLst>
              <a:ext uri="{FF2B5EF4-FFF2-40B4-BE49-F238E27FC236}">
                <a16:creationId xmlns:a16="http://schemas.microsoft.com/office/drawing/2014/main" id="{99A13314-9588-4BBE-8D74-7FEDA82C7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3598" y="2874458"/>
            <a:ext cx="2482066" cy="996388"/>
          </a:xfrm>
        </p:spPr>
        <p:txBody>
          <a:bodyPr/>
          <a:lstStyle/>
          <a:p>
            <a:pPr>
              <a:buClr>
                <a:srgbClr val="000000"/>
              </a:buClr>
              <a:buFont typeface="Arial"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隨機drop參數:</a:t>
            </a:r>
          </a:p>
          <a:p>
            <a:pPr>
              <a:buClr>
                <a:srgbClr val="000000"/>
              </a:buClr>
              <a:buFont typeface="Arial"/>
            </a:pP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OverallQual</a:t>
            </a:r>
          </a:p>
          <a:p>
            <a:pPr>
              <a:buClr>
                <a:srgbClr val="000000"/>
              </a:buClr>
              <a:buFont typeface="Arial"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GrLivArea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E3822195-1571-4D57-9319-635D23130EE4}"/>
              </a:ext>
            </a:extLst>
          </p:cNvPr>
          <p:cNvGrpSpPr/>
          <p:nvPr/>
        </p:nvGrpSpPr>
        <p:grpSpPr>
          <a:xfrm>
            <a:off x="313272" y="298256"/>
            <a:ext cx="1571483" cy="1110346"/>
            <a:chOff x="369716" y="139760"/>
            <a:chExt cx="1909189" cy="1352801"/>
          </a:xfrm>
        </p:grpSpPr>
        <p:sp>
          <p:nvSpPr>
            <p:cNvPr id="11" name="Google Shape;266;p24">
              <a:extLst>
                <a:ext uri="{FF2B5EF4-FFF2-40B4-BE49-F238E27FC236}">
                  <a16:creationId xmlns:a16="http://schemas.microsoft.com/office/drawing/2014/main" id="{8A919632-C93E-4395-BFDE-724CC1DAA33F}"/>
                </a:ext>
              </a:extLst>
            </p:cNvPr>
            <p:cNvSpPr/>
            <p:nvPr/>
          </p:nvSpPr>
          <p:spPr>
            <a:xfrm>
              <a:off x="971347" y="541409"/>
              <a:ext cx="661234" cy="928909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7;p24">
              <a:extLst>
                <a:ext uri="{FF2B5EF4-FFF2-40B4-BE49-F238E27FC236}">
                  <a16:creationId xmlns:a16="http://schemas.microsoft.com/office/drawing/2014/main" id="{2BD81AE3-062A-4FEF-8BFA-F1367AEEFF58}"/>
                </a:ext>
              </a:extLst>
            </p:cNvPr>
            <p:cNvSpPr/>
            <p:nvPr/>
          </p:nvSpPr>
          <p:spPr>
            <a:xfrm>
              <a:off x="369716" y="139760"/>
              <a:ext cx="1909189" cy="1352801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8;p24">
              <a:extLst>
                <a:ext uri="{FF2B5EF4-FFF2-40B4-BE49-F238E27FC236}">
                  <a16:creationId xmlns:a16="http://schemas.microsoft.com/office/drawing/2014/main" id="{B1FF15F5-2680-449C-B1F5-06D909AB7FDB}"/>
                </a:ext>
              </a:extLst>
            </p:cNvPr>
            <p:cNvSpPr/>
            <p:nvPr/>
          </p:nvSpPr>
          <p:spPr>
            <a:xfrm>
              <a:off x="982809" y="1159534"/>
              <a:ext cx="192531" cy="310784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9;p24">
              <a:extLst>
                <a:ext uri="{FF2B5EF4-FFF2-40B4-BE49-F238E27FC236}">
                  <a16:creationId xmlns:a16="http://schemas.microsoft.com/office/drawing/2014/main" id="{A0701508-8599-4D63-A6DC-1481B1F6829E}"/>
                </a:ext>
              </a:extLst>
            </p:cNvPr>
            <p:cNvSpPr/>
            <p:nvPr/>
          </p:nvSpPr>
          <p:spPr>
            <a:xfrm>
              <a:off x="1402237" y="1225800"/>
              <a:ext cx="216588" cy="242231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" name="Google Shape;264;p24">
            <a:extLst>
              <a:ext uri="{FF2B5EF4-FFF2-40B4-BE49-F238E27FC236}">
                <a16:creationId xmlns:a16="http://schemas.microsoft.com/office/drawing/2014/main" id="{F248A3B6-2A3D-4A9C-97ED-06EB84552391}"/>
              </a:ext>
            </a:extLst>
          </p:cNvPr>
          <p:cNvCxnSpPr/>
          <p:nvPr/>
        </p:nvCxnSpPr>
        <p:spPr>
          <a:xfrm>
            <a:off x="1886673" y="1322708"/>
            <a:ext cx="605020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262;p24">
            <a:extLst>
              <a:ext uri="{FF2B5EF4-FFF2-40B4-BE49-F238E27FC236}">
                <a16:creationId xmlns:a16="http://schemas.microsoft.com/office/drawing/2014/main" id="{DD02D3EA-8B8C-4B0E-883E-75158F30C154}"/>
              </a:ext>
            </a:extLst>
          </p:cNvPr>
          <p:cNvSpPr txBox="1">
            <a:spLocks/>
          </p:cNvSpPr>
          <p:nvPr/>
        </p:nvSpPr>
        <p:spPr>
          <a:xfrm>
            <a:off x="2133657" y="456726"/>
            <a:ext cx="3056223" cy="8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zh-CN" altLang="es" sz="36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未更正預測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筆跡 24">
                <a:extLst>
                  <a:ext uri="{FF2B5EF4-FFF2-40B4-BE49-F238E27FC236}">
                    <a16:creationId xmlns:a16="http://schemas.microsoft.com/office/drawing/2014/main" id="{F3DE28A3-5B7D-4F3D-BAC8-BE1A83337EA8}"/>
                  </a:ext>
                </a:extLst>
              </p14:cNvPr>
              <p14:cNvContentPartPr/>
              <p14:nvPr/>
            </p14:nvContentPartPr>
            <p14:xfrm>
              <a:off x="-457877" y="575028"/>
              <a:ext cx="9524" cy="9524"/>
            </p14:xfrm>
          </p:contentPart>
        </mc:Choice>
        <mc:Fallback xmlns="">
          <p:pic>
            <p:nvPicPr>
              <p:cNvPr id="25" name="筆跡 24">
                <a:extLst>
                  <a:ext uri="{FF2B5EF4-FFF2-40B4-BE49-F238E27FC236}">
                    <a16:creationId xmlns:a16="http://schemas.microsoft.com/office/drawing/2014/main" id="{F3DE28A3-5B7D-4F3D-BAC8-BE1A83337E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510788" y="547016"/>
                <a:ext cx="114288" cy="64987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文字方塊 15">
            <a:extLst>
              <a:ext uri="{FF2B5EF4-FFF2-40B4-BE49-F238E27FC236}">
                <a16:creationId xmlns:a16="http://schemas.microsoft.com/office/drawing/2014/main" id="{61DE7D93-EE2F-453D-9756-0AD6D7D33F3F}"/>
              </a:ext>
            </a:extLst>
          </p:cNvPr>
          <p:cNvSpPr txBox="1"/>
          <p:nvPr/>
        </p:nvSpPr>
        <p:spPr>
          <a:xfrm>
            <a:off x="1810603" y="1654663"/>
            <a:ext cx="569111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altLang="zh-TW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data = </a:t>
            </a:r>
            <a:r>
              <a:rPr lang="zh-TW" altLang="zh-TW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df_data[[</a:t>
            </a:r>
            <a:r>
              <a:rPr lang="zh-TW" altLang="zh-TW" b="0" i="0" u="none" strike="noStrike" dirty="0">
                <a:solidFill>
                  <a:srgbClr val="FFC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"GrLivArea"</a:t>
            </a:r>
            <a:r>
              <a:rPr lang="zh-TW" altLang="zh-TW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,</a:t>
            </a:r>
            <a:r>
              <a:rPr lang="zh-TW" altLang="zh-TW" b="0" i="0" u="none" strike="noStrike" dirty="0">
                <a:solidFill>
                  <a:srgbClr val="FFC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"TotalBsmtSF"</a:t>
            </a:r>
            <a:r>
              <a:rPr lang="zh-TW" altLang="zh-TW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,</a:t>
            </a:r>
            <a:r>
              <a:rPr lang="zh-TW" altLang="zh-TW" b="0" i="0" u="none" strike="noStrike" dirty="0">
                <a:solidFill>
                  <a:srgbClr val="FFC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"EnclosedPorch"</a:t>
            </a:r>
            <a:r>
              <a:rPr lang="zh-TW" altLang="zh-TW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,</a:t>
            </a:r>
            <a:r>
              <a:rPr lang="zh-TW" altLang="zh-TW" b="0" i="0" u="none" strike="noStrike" dirty="0">
                <a:solidFill>
                  <a:srgbClr val="FFC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"HouseStyle"</a:t>
            </a:r>
            <a:r>
              <a:rPr lang="zh-TW" altLang="zh-TW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,</a:t>
            </a:r>
            <a:r>
              <a:rPr lang="zh-TW" altLang="zh-TW" b="0" i="0" u="none" strike="noStrike" dirty="0">
                <a:solidFill>
                  <a:srgbClr val="FFC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"YearBuilt"</a:t>
            </a:r>
            <a:r>
              <a:rPr lang="zh-TW" altLang="zh-TW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,</a:t>
            </a:r>
            <a:r>
              <a:rPr lang="zh-TW" altLang="zh-TW" b="0" i="0" u="none" strike="noStrike" dirty="0">
                <a:solidFill>
                  <a:srgbClr val="FFC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"RoofStyle"</a:t>
            </a:r>
            <a:r>
              <a:rPr lang="zh-TW" altLang="zh-TW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,</a:t>
            </a:r>
            <a:r>
              <a:rPr lang="zh-TW" altLang="zh-TW" b="0" i="0" u="none" strike="noStrike" dirty="0">
                <a:solidFill>
                  <a:srgbClr val="FFC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"OverallQual"</a:t>
            </a:r>
            <a:r>
              <a:rPr lang="zh-TW" altLang="zh-TW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,</a:t>
            </a:r>
            <a:r>
              <a:rPr lang="zh-TW" altLang="zh-TW" b="0" i="0" u="none" strike="noStrike" dirty="0">
                <a:solidFill>
                  <a:srgbClr val="FFC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"GarageCars"</a:t>
            </a:r>
            <a:r>
              <a:rPr lang="zh-TW" altLang="zh-TW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,</a:t>
            </a:r>
            <a:r>
              <a:rPr lang="zh-TW" altLang="zh-TW" b="0" i="0" u="none" strike="noStrike" dirty="0">
                <a:solidFill>
                  <a:srgbClr val="FFC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"Id"</a:t>
            </a:r>
            <a:r>
              <a:rPr lang="zh-TW" altLang="zh-TW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,</a:t>
            </a:r>
            <a:r>
              <a:rPr lang="zh-TW" altLang="zh-TW" b="0" i="0" u="none" strike="noStrike" dirty="0">
                <a:solidFill>
                  <a:srgbClr val="FFC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"1stFlrSF"</a:t>
            </a:r>
            <a:r>
              <a:rPr lang="zh-TW" altLang="zh-TW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,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altLang="zh-TW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zh-TW" altLang="zh-TW" b="0" i="0" u="none" strike="noStrike" dirty="0">
                <a:solidFill>
                  <a:srgbClr val="FFC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"FullBath"</a:t>
            </a:r>
            <a:r>
              <a:rPr lang="zh-TW" altLang="zh-TW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,</a:t>
            </a:r>
            <a:r>
              <a:rPr lang="zh-TW" altLang="zh-TW" b="0" i="0" u="none" strike="noStrike" dirty="0">
                <a:solidFill>
                  <a:srgbClr val="FFC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"LowQualFinSF"</a:t>
            </a:r>
            <a:r>
              <a:rPr lang="zh-TW" altLang="zh-TW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,</a:t>
            </a:r>
            <a:r>
              <a:rPr lang="zh-TW" altLang="zh-TW" b="0" i="0" u="none" strike="noStrike" dirty="0">
                <a:solidFill>
                  <a:srgbClr val="FFC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"SalePrice"</a:t>
            </a:r>
            <a:r>
              <a:rPr lang="zh-TW" altLang="zh-TW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]]</a:t>
            </a:r>
            <a:r>
              <a:rPr lang="zh-TW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​</a:t>
            </a:r>
            <a:endParaRPr lang="zh-TW" altLang="zh-TW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zh-TW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​</a:t>
            </a:r>
            <a:endParaRPr lang="zh-TW" altLang="zh-TW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altLang="zh-TW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data2 = </a:t>
            </a:r>
            <a:r>
              <a:rPr lang="en-US" altLang="zh-TW" b="0" i="0" u="none" strike="noStrike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data.drop</a:t>
            </a:r>
            <a:r>
              <a:rPr lang="en-US" altLang="zh-TW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(["</a:t>
            </a:r>
            <a:r>
              <a:rPr lang="en-US" altLang="zh-TW" b="0" i="0" u="none" strike="noStrike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OverallQual</a:t>
            </a:r>
            <a:r>
              <a:rPr lang="en-US" altLang="zh-TW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"  ,"</a:t>
            </a:r>
            <a:r>
              <a:rPr lang="en-US" altLang="zh-TW" b="0" i="0" u="none" strike="noStrike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GriLivArea</a:t>
            </a:r>
            <a:r>
              <a:rPr lang="en-US" altLang="zh-TW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" ]axis=1)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altLang="zh-TW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zh-TW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​</a:t>
            </a:r>
            <a:endParaRPr lang="zh-TW" altLang="zh-TW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87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73D4C712-1AEA-4E76-BA06-A7415381570B}"/>
              </a:ext>
            </a:extLst>
          </p:cNvPr>
          <p:cNvGrpSpPr/>
          <p:nvPr/>
        </p:nvGrpSpPr>
        <p:grpSpPr>
          <a:xfrm>
            <a:off x="313272" y="298256"/>
            <a:ext cx="1571483" cy="1110346"/>
            <a:chOff x="369716" y="139760"/>
            <a:chExt cx="1909189" cy="1352801"/>
          </a:xfrm>
        </p:grpSpPr>
        <p:sp>
          <p:nvSpPr>
            <p:cNvPr id="10" name="Google Shape;266;p24">
              <a:extLst>
                <a:ext uri="{FF2B5EF4-FFF2-40B4-BE49-F238E27FC236}">
                  <a16:creationId xmlns:a16="http://schemas.microsoft.com/office/drawing/2014/main" id="{62FA749A-C956-4DB2-AA1B-E450C26EB9B6}"/>
                </a:ext>
              </a:extLst>
            </p:cNvPr>
            <p:cNvSpPr/>
            <p:nvPr/>
          </p:nvSpPr>
          <p:spPr>
            <a:xfrm>
              <a:off x="971347" y="541409"/>
              <a:ext cx="661234" cy="928909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7;p24">
              <a:extLst>
                <a:ext uri="{FF2B5EF4-FFF2-40B4-BE49-F238E27FC236}">
                  <a16:creationId xmlns:a16="http://schemas.microsoft.com/office/drawing/2014/main" id="{5A5990A1-4AA1-4BD6-AF5B-3A054D8DAF24}"/>
                </a:ext>
              </a:extLst>
            </p:cNvPr>
            <p:cNvSpPr/>
            <p:nvPr/>
          </p:nvSpPr>
          <p:spPr>
            <a:xfrm>
              <a:off x="369716" y="139760"/>
              <a:ext cx="1909189" cy="1352801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8;p24">
              <a:extLst>
                <a:ext uri="{FF2B5EF4-FFF2-40B4-BE49-F238E27FC236}">
                  <a16:creationId xmlns:a16="http://schemas.microsoft.com/office/drawing/2014/main" id="{792A1531-F8A6-4BF3-91F1-A461352C2351}"/>
                </a:ext>
              </a:extLst>
            </p:cNvPr>
            <p:cNvSpPr/>
            <p:nvPr/>
          </p:nvSpPr>
          <p:spPr>
            <a:xfrm>
              <a:off x="982809" y="1159534"/>
              <a:ext cx="192531" cy="310784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9;p24">
              <a:extLst>
                <a:ext uri="{FF2B5EF4-FFF2-40B4-BE49-F238E27FC236}">
                  <a16:creationId xmlns:a16="http://schemas.microsoft.com/office/drawing/2014/main" id="{2E906BD7-6547-4D32-8254-9A7CBAF040B4}"/>
                </a:ext>
              </a:extLst>
            </p:cNvPr>
            <p:cNvSpPr/>
            <p:nvPr/>
          </p:nvSpPr>
          <p:spPr>
            <a:xfrm>
              <a:off x="1402237" y="1225800"/>
              <a:ext cx="216588" cy="242231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62;p24">
            <a:extLst>
              <a:ext uri="{FF2B5EF4-FFF2-40B4-BE49-F238E27FC236}">
                <a16:creationId xmlns:a16="http://schemas.microsoft.com/office/drawing/2014/main" id="{76239A25-892C-4220-9DDF-AF2533B3C8D3}"/>
              </a:ext>
            </a:extLst>
          </p:cNvPr>
          <p:cNvSpPr txBox="1">
            <a:spLocks/>
          </p:cNvSpPr>
          <p:nvPr/>
        </p:nvSpPr>
        <p:spPr>
          <a:xfrm>
            <a:off x="2133657" y="456726"/>
            <a:ext cx="3056223" cy="8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zh-CN" altLang="es" sz="36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初始預測</a:t>
            </a:r>
          </a:p>
        </p:txBody>
      </p:sp>
      <p:cxnSp>
        <p:nvCxnSpPr>
          <p:cNvPr id="24" name="Google Shape;264;p24">
            <a:extLst>
              <a:ext uri="{FF2B5EF4-FFF2-40B4-BE49-F238E27FC236}">
                <a16:creationId xmlns:a16="http://schemas.microsoft.com/office/drawing/2014/main" id="{A920E7C8-15F1-4948-8893-6EB68AD5094E}"/>
              </a:ext>
            </a:extLst>
          </p:cNvPr>
          <p:cNvCxnSpPr/>
          <p:nvPr/>
        </p:nvCxnSpPr>
        <p:spPr>
          <a:xfrm>
            <a:off x="1886673" y="1322708"/>
            <a:ext cx="605020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" name="圖片 25">
            <a:extLst>
              <a:ext uri="{FF2B5EF4-FFF2-40B4-BE49-F238E27FC236}">
                <a16:creationId xmlns:a16="http://schemas.microsoft.com/office/drawing/2014/main" id="{AE0B44F3-45E4-4741-B305-35B394797A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39" t="4343" r="1003" b="23472"/>
          <a:stretch/>
        </p:blipFill>
        <p:spPr>
          <a:xfrm>
            <a:off x="320661" y="1594220"/>
            <a:ext cx="4869219" cy="309255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616F258-E202-4B2C-B634-B056F8BE96D2}"/>
              </a:ext>
            </a:extLst>
          </p:cNvPr>
          <p:cNvSpPr txBox="1"/>
          <p:nvPr/>
        </p:nvSpPr>
        <p:spPr>
          <a:xfrm>
            <a:off x="5639872" y="2940441"/>
            <a:ext cx="3183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0.6674041718609915</a:t>
            </a: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862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E740A29C6C254B83B48065588013CD" ma:contentTypeVersion="2" ma:contentTypeDescription="Create a new document." ma:contentTypeScope="" ma:versionID="30d58f43ed4cb66d3229c434d3a2379e">
  <xsd:schema xmlns:xsd="http://www.w3.org/2001/XMLSchema" xmlns:xs="http://www.w3.org/2001/XMLSchema" xmlns:p="http://schemas.microsoft.com/office/2006/metadata/properties" xmlns:ns3="4c7344ce-810e-4e9e-bdd6-24646f4e664c" targetNamespace="http://schemas.microsoft.com/office/2006/metadata/properties" ma:root="true" ma:fieldsID="ae6f68501b17467be6f6a55dc8363883" ns3:_="">
    <xsd:import namespace="4c7344ce-810e-4e9e-bdd6-24646f4e66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7344ce-810e-4e9e-bdd6-24646f4e66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BC3114-0DEA-44D7-9449-2316E802FDB5}">
  <ds:schemaRefs>
    <ds:schemaRef ds:uri="4c7344ce-810e-4e9e-bdd6-24646f4e664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23EA3E7-DF63-4037-AD39-AE6FCF777035}">
  <ds:schemaRefs>
    <ds:schemaRef ds:uri="4c7344ce-810e-4e9e-bdd6-24646f4e664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026A46-74CA-4BBD-B106-FA9B746F62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1788</Words>
  <Application>Microsoft Office PowerPoint</Application>
  <PresentationFormat>如螢幕大小 (16:9)</PresentationFormat>
  <Paragraphs>221</Paragraphs>
  <Slides>24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7" baseType="lpstr">
      <vt:lpstr>Roboto Light</vt:lpstr>
      <vt:lpstr>微軟正黑體</vt:lpstr>
      <vt:lpstr>Segoe UI</vt:lpstr>
      <vt:lpstr>Didact Gothic</vt:lpstr>
      <vt:lpstr>Roboto Thin</vt:lpstr>
      <vt:lpstr>Roboto Mono Thin</vt:lpstr>
      <vt:lpstr>Roboto Black</vt:lpstr>
      <vt:lpstr>Bree Serif</vt:lpstr>
      <vt:lpstr>Amasis MT Pro Light</vt:lpstr>
      <vt:lpstr>Consolas</vt:lpstr>
      <vt:lpstr>Abadi</vt:lpstr>
      <vt:lpstr>Arial</vt:lpstr>
      <vt:lpstr>WEB PROPOSAL</vt:lpstr>
      <vt:lpstr>房價預測</vt:lpstr>
      <vt:lpstr>TABLE OF CONTENTS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調整後數據</vt:lpstr>
      <vt:lpstr>程式說明</vt:lpstr>
      <vt:lpstr>程式說明</vt:lpstr>
      <vt:lpstr>PowerPoint 簡報</vt:lpstr>
      <vt:lpstr>程式說明</vt:lpstr>
      <vt:lpstr>程式說明</vt:lpstr>
      <vt:lpstr>PowerPoint 簡報</vt:lpstr>
      <vt:lpstr>OUR TEAM</vt:lpstr>
      <vt:lpstr>謝謝大家~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PROPOSAL</dc:title>
  <dc:creator>陳俊瑋</dc:creator>
  <cp:lastModifiedBy>俊瑋 陳</cp:lastModifiedBy>
  <cp:revision>133</cp:revision>
  <dcterms:modified xsi:type="dcterms:W3CDTF">2022-01-06T08:32:53Z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0x0101004AE740A29C6C254B83B48065588013CD</vt:lpwstr>
  </property>
</Properties>
</file>