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ABE9-992F-4AB2-A6A2-060AB881104B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DDEB9-2587-4F53-9A85-1C1F88019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84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最近股票很火 看到家人朋友不懂股票覺得有危險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DDEB9-2587-4F53-9A85-1C1F88019E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6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21A6E-8DF9-4233-B3BF-151B844BE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論文題目提案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B597D1-E229-43B0-ADDB-EFFE5502D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34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EADF-414E-44D8-B56B-7AD38ACB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335C7-D63D-408E-8879-65951159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因為自己做的系統肯定跟現實世界的有差距</a:t>
            </a:r>
            <a:endParaRPr lang="en-US" altLang="zh-TW" dirty="0"/>
          </a:p>
          <a:p>
            <a:r>
              <a:rPr lang="zh-TW" altLang="en-US" dirty="0"/>
              <a:t>這邊就可以說哪邊的參數要繼續調整</a:t>
            </a:r>
            <a:endParaRPr lang="en-US" altLang="zh-TW" dirty="0"/>
          </a:p>
          <a:p>
            <a:r>
              <a:rPr lang="zh-TW" altLang="en-US" dirty="0"/>
              <a:t>長期預測的問題</a:t>
            </a:r>
          </a:p>
        </p:txBody>
      </p:sp>
    </p:spTree>
    <p:extLst>
      <p:ext uri="{BB962C8B-B14F-4D97-AF65-F5344CB8AC3E}">
        <p14:creationId xmlns:p14="http://schemas.microsoft.com/office/powerpoint/2010/main" val="133898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A4B9A-12D9-411E-B6DC-2B8881AF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提案項目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D0033-FCA9-4F1F-94AD-BFE5455B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投資輔助系統相關</a:t>
            </a:r>
          </a:p>
        </p:txBody>
      </p:sp>
    </p:spTree>
    <p:extLst>
      <p:ext uri="{BB962C8B-B14F-4D97-AF65-F5344CB8AC3E}">
        <p14:creationId xmlns:p14="http://schemas.microsoft.com/office/powerpoint/2010/main" val="302978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1AC45-12BE-4A4B-81C5-84EB0CE8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投資輔助系統緣由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41D8-4F4B-45DD-A373-9DFE8C92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觀察</a:t>
            </a:r>
            <a:endParaRPr lang="en-US" altLang="zh-TW" sz="3200" dirty="0"/>
          </a:p>
          <a:p>
            <a:r>
              <a:rPr lang="zh-TW" altLang="en-US" sz="3200" dirty="0"/>
              <a:t>已經有論文可供參考以及改進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5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25593-28E4-4854-99B6-BAEE90ED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24E09-78A0-461F-B5E9-FA61A5E9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8506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Abstract		</a:t>
            </a:r>
            <a:r>
              <a:rPr lang="zh-TW" altLang="en-US" sz="2400" dirty="0"/>
              <a:t>系統設計與實作</a:t>
            </a:r>
            <a:r>
              <a:rPr lang="en-US" altLang="zh-TW" sz="2400" dirty="0"/>
              <a:t>		</a:t>
            </a:r>
            <a:r>
              <a:rPr lang="zh-TW" altLang="en-US" sz="2400" dirty="0"/>
              <a:t>系統驗證與結果</a:t>
            </a:r>
            <a:endParaRPr lang="en-US" altLang="zh-TW" sz="2400" dirty="0"/>
          </a:p>
          <a:p>
            <a:r>
              <a:rPr lang="zh-TW" altLang="en-US" sz="2400" dirty="0"/>
              <a:t>研究背景</a:t>
            </a:r>
            <a:r>
              <a:rPr lang="en-US" altLang="zh-TW" sz="2400" dirty="0"/>
              <a:t>		</a:t>
            </a:r>
            <a:r>
              <a:rPr lang="zh-TW" altLang="en-US" sz="2400" dirty="0"/>
              <a:t>結論</a:t>
            </a:r>
            <a:endParaRPr lang="en-US" altLang="zh-TW" sz="2400" dirty="0"/>
          </a:p>
          <a:p>
            <a:r>
              <a:rPr lang="zh-TW" altLang="en-US" sz="2400" dirty="0"/>
              <a:t>研究動機</a:t>
            </a:r>
            <a:r>
              <a:rPr lang="en-US" altLang="zh-TW" sz="2400" dirty="0"/>
              <a:t>		</a:t>
            </a:r>
            <a:r>
              <a:rPr lang="zh-TW" altLang="en-US" sz="2400" dirty="0"/>
              <a:t>未來展望</a:t>
            </a:r>
            <a:endParaRPr lang="en-US" altLang="zh-TW" sz="2400" dirty="0"/>
          </a:p>
          <a:p>
            <a:r>
              <a:rPr lang="zh-TW" altLang="en-US" sz="2400" dirty="0"/>
              <a:t>研究目的</a:t>
            </a:r>
            <a:r>
              <a:rPr lang="en-US" altLang="zh-TW" sz="2400" dirty="0"/>
              <a:t>		</a:t>
            </a:r>
            <a:r>
              <a:rPr lang="zh-TW" altLang="en-US" sz="2400" dirty="0"/>
              <a:t>參考文獻</a:t>
            </a:r>
            <a:endParaRPr lang="en-US" altLang="zh-TW" sz="2400" dirty="0"/>
          </a:p>
          <a:p>
            <a:r>
              <a:rPr lang="zh-TW" altLang="en-US" sz="2400" dirty="0"/>
              <a:t>研究流程</a:t>
            </a:r>
            <a:endParaRPr lang="en-US" altLang="zh-TW" sz="2400" dirty="0"/>
          </a:p>
          <a:p>
            <a:r>
              <a:rPr lang="zh-TW" altLang="en-US" sz="2400" dirty="0"/>
              <a:t>文獻探討</a:t>
            </a:r>
            <a:r>
              <a:rPr lang="en-US" altLang="zh-TW" sz="2400" dirty="0"/>
              <a:t>	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1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AF1FF-FBE2-471B-8CCB-6358D5B2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研究背景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70970-2FB7-4A62-AFE6-D4C762B8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說明機器學習在股票的判斷上是可以起到它的作用，</a:t>
            </a:r>
            <a:endParaRPr lang="en-US" altLang="zh-TW" dirty="0"/>
          </a:p>
          <a:p>
            <a:r>
              <a:rPr lang="zh-TW" altLang="en-US" dirty="0"/>
              <a:t>並且指出人工判斷的不精準以及容易受到影響的過程</a:t>
            </a:r>
          </a:p>
        </p:txBody>
      </p:sp>
    </p:spTree>
    <p:extLst>
      <p:ext uri="{BB962C8B-B14F-4D97-AF65-F5344CB8AC3E}">
        <p14:creationId xmlns:p14="http://schemas.microsoft.com/office/powerpoint/2010/main" val="47575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F0FA3-BEE5-4E0E-AA84-94059E9C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研究動機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06F03-7B5E-41C4-BB91-16511A10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為了能夠改善研究背景提到的現象，使得投資判斷更加精準，於是想研究。</a:t>
            </a:r>
          </a:p>
        </p:txBody>
      </p:sp>
    </p:spTree>
    <p:extLst>
      <p:ext uri="{BB962C8B-B14F-4D97-AF65-F5344CB8AC3E}">
        <p14:creationId xmlns:p14="http://schemas.microsoft.com/office/powerpoint/2010/main" val="1220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F2C86-E8C0-4D1D-AEDA-7F6CD3E7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研究目的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EC304-A154-4A47-BF60-D2D87D4F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透過機器學習的方法</a:t>
            </a:r>
            <a:r>
              <a:rPr lang="en-US" altLang="zh-TW" dirty="0"/>
              <a:t>(</a:t>
            </a:r>
            <a:r>
              <a:rPr lang="zh-TW" altLang="en-US" dirty="0"/>
              <a:t>邏輯回歸 </a:t>
            </a:r>
            <a:r>
              <a:rPr lang="en-US" altLang="zh-TW" dirty="0"/>
              <a:t>SVM</a:t>
            </a:r>
            <a:r>
              <a:rPr lang="zh-TW" altLang="en-US" dirty="0"/>
              <a:t> 等等做出判斷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K</a:t>
            </a:r>
            <a:r>
              <a:rPr lang="zh-TW" altLang="en-US" dirty="0"/>
              <a:t>線</a:t>
            </a:r>
            <a:endParaRPr lang="en-US" altLang="zh-TW" dirty="0"/>
          </a:p>
          <a:p>
            <a:r>
              <a:rPr lang="en-US" altLang="zh-TW" dirty="0"/>
              <a:t>…</a:t>
            </a:r>
            <a:r>
              <a:rPr lang="zh-TW" altLang="en-US" dirty="0"/>
              <a:t>其他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30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95917-5B85-412C-BFC9-FE1597F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研究流程</a:t>
            </a:r>
            <a:br>
              <a:rPr lang="en-US" altLang="zh-TW" sz="32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0E366-4F14-4F0F-9709-7B981F9D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回顧一下以前人在程式交易是怎做的</a:t>
            </a:r>
            <a:endParaRPr lang="en-US" altLang="zh-TW" dirty="0"/>
          </a:p>
          <a:p>
            <a:r>
              <a:rPr lang="zh-TW" altLang="en-US" dirty="0"/>
              <a:t>分析交易策略如何最佳化</a:t>
            </a:r>
            <a:endParaRPr lang="en-US" altLang="zh-TW" dirty="0"/>
          </a:p>
          <a:p>
            <a:r>
              <a:rPr lang="zh-TW" altLang="en-US" dirty="0"/>
              <a:t>開始設計實驗</a:t>
            </a:r>
            <a:endParaRPr lang="en-US" altLang="zh-TW" dirty="0"/>
          </a:p>
          <a:p>
            <a:r>
              <a:rPr lang="zh-TW" altLang="en-US" dirty="0"/>
              <a:t>先用</a:t>
            </a:r>
            <a:r>
              <a:rPr lang="en-US" altLang="zh-TW" dirty="0"/>
              <a:t>PYTHON </a:t>
            </a:r>
            <a:r>
              <a:rPr lang="zh-TW" altLang="en-US" dirty="0"/>
              <a:t>抓取資料放進</a:t>
            </a:r>
            <a:r>
              <a:rPr lang="en-US" altLang="zh-TW" dirty="0"/>
              <a:t>DATABASE </a:t>
            </a:r>
          </a:p>
          <a:p>
            <a:r>
              <a:rPr lang="zh-TW" altLang="en-US" dirty="0"/>
              <a:t>用機器學習</a:t>
            </a:r>
            <a:r>
              <a:rPr lang="en-US" altLang="zh-TW" dirty="0"/>
              <a:t>(OR </a:t>
            </a:r>
            <a:r>
              <a:rPr lang="zh-TW" altLang="en-US" dirty="0"/>
              <a:t>其他 ，尚未決定</a:t>
            </a:r>
            <a:r>
              <a:rPr lang="en-US" altLang="zh-TW" dirty="0"/>
              <a:t>)</a:t>
            </a:r>
            <a:r>
              <a:rPr lang="zh-TW" altLang="en-US" dirty="0"/>
              <a:t>的方法做出判斷</a:t>
            </a:r>
            <a:endParaRPr lang="en-US" altLang="zh-TW" dirty="0"/>
          </a:p>
          <a:p>
            <a:r>
              <a:rPr lang="zh-TW" altLang="en-US" dirty="0"/>
              <a:t>輸出預測資料到網頁或是</a:t>
            </a:r>
            <a:r>
              <a:rPr lang="en-US" altLang="zh-TW" dirty="0"/>
              <a:t>APP</a:t>
            </a:r>
            <a:r>
              <a:rPr lang="zh-TW" altLang="en-US" dirty="0"/>
              <a:t> 供使用者參考</a:t>
            </a:r>
            <a:r>
              <a:rPr lang="en-US" altLang="zh-TW" dirty="0"/>
              <a:t>( </a:t>
            </a:r>
            <a:r>
              <a:rPr lang="zh-TW" altLang="en-US" dirty="0"/>
              <a:t>另外可提供使用者不同投資風險的搭配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Ex. </a:t>
            </a:r>
            <a:r>
              <a:rPr lang="zh-TW" altLang="en-US" dirty="0"/>
              <a:t>低風險 </a:t>
            </a:r>
            <a:r>
              <a:rPr lang="en-US" altLang="zh-TW" dirty="0"/>
              <a:t>+</a:t>
            </a:r>
            <a:r>
              <a:rPr lang="zh-TW" altLang="en-US" dirty="0"/>
              <a:t> 高風險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1EE7B-2BC5-458A-9717-ED5E6BB4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/>
              <a:t>文獻探討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9F7F9-A539-4791-9F54-1FAFEDC3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預計是找</a:t>
            </a:r>
            <a:r>
              <a:rPr lang="en-US" altLang="zh-TW" dirty="0"/>
              <a:t>IEEE</a:t>
            </a:r>
            <a:r>
              <a:rPr lang="zh-TW" altLang="en-US" dirty="0"/>
              <a:t>的論文 </a:t>
            </a:r>
            <a:r>
              <a:rPr lang="en-US" altLang="zh-TW" dirty="0"/>
              <a:t>+</a:t>
            </a:r>
            <a:r>
              <a:rPr lang="zh-TW" altLang="en-US" dirty="0"/>
              <a:t>　前人找過的論文做參考</a:t>
            </a:r>
          </a:p>
        </p:txBody>
      </p:sp>
    </p:spTree>
    <p:extLst>
      <p:ext uri="{BB962C8B-B14F-4D97-AF65-F5344CB8AC3E}">
        <p14:creationId xmlns:p14="http://schemas.microsoft.com/office/powerpoint/2010/main" val="373666011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3631</TotalTime>
  <Words>261</Words>
  <Application>Microsoft Office PowerPoint</Application>
  <PresentationFormat>寬螢幕</PresentationFormat>
  <Paragraphs>38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Gill Sans MT</vt:lpstr>
      <vt:lpstr>圖庫</vt:lpstr>
      <vt:lpstr>論文題目提案</vt:lpstr>
      <vt:lpstr>提案項目</vt:lpstr>
      <vt:lpstr>投資輔助系統緣由</vt:lpstr>
      <vt:lpstr>大綱</vt:lpstr>
      <vt:lpstr>研究背景</vt:lpstr>
      <vt:lpstr>研究動機</vt:lpstr>
      <vt:lpstr>研究目的</vt:lpstr>
      <vt:lpstr>研究流程 </vt:lpstr>
      <vt:lpstr>文獻探討</vt:lpstr>
      <vt:lpstr>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</dc:title>
  <dc:creator>蘇文良</dc:creator>
  <cp:lastModifiedBy>user</cp:lastModifiedBy>
  <cp:revision>23</cp:revision>
  <dcterms:created xsi:type="dcterms:W3CDTF">2021-04-19T02:45:45Z</dcterms:created>
  <dcterms:modified xsi:type="dcterms:W3CDTF">2021-05-07T05:20:42Z</dcterms:modified>
</cp:coreProperties>
</file>