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306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0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2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80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</a:t>
            </a:r>
            <a:r>
              <a:rPr lang="en-US"/>
              <a:t>B</a:t>
            </a:r>
            <a:r>
              <a:rPr lang="en-US"/>
              <a:t>I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UN </a:t>
            </a:r>
            <a:r>
              <a:rPr lang="en-US"/>
              <a:t>WILLIAM </a:t>
            </a:r>
            <a:r>
              <a:rPr lang="en-US"/>
              <a:t>FEMI </a:t>
            </a:r>
            <a:endParaRPr lang="en-US"/>
          </a:p>
        </p:txBody>
      </p:sp>
      <p:sp>
        <p:nvSpPr>
          <p:cNvPr id="1048692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F</a:t>
            </a:r>
            <a:r>
              <a:rPr lang="en-US"/>
              <a:t>E</a:t>
            </a:r>
            <a:r>
              <a:rPr lang="en-US"/>
              <a:t>/</a:t>
            </a:r>
            <a:r>
              <a:rPr lang="en-US"/>
              <a:t>2</a:t>
            </a:r>
            <a:r>
              <a:rPr lang="en-US"/>
              <a:t>3</a:t>
            </a:r>
            <a:r>
              <a:rPr lang="en-US"/>
              <a:t>/</a:t>
            </a:r>
            <a:r>
              <a:rPr lang="en-US"/>
              <a:t>9</a:t>
            </a:r>
            <a:r>
              <a:rPr lang="en-US"/>
              <a:t>9</a:t>
            </a:r>
            <a:r>
              <a:rPr lang="en-US"/>
              <a:t>4</a:t>
            </a:r>
            <a:r>
              <a:rPr lang="en-US"/>
              <a:t>6</a:t>
            </a:r>
            <a:r>
              <a:rPr lang="en-US"/>
              <a:t>1</a:t>
            </a:r>
            <a:r>
              <a:rPr lang="en-US"/>
              <a:t>2</a:t>
            </a:r>
            <a:r>
              <a:rPr lang="en-US"/>
              <a:t>2</a:t>
            </a:r>
            <a:r>
              <a:rPr lang="en-US"/>
              <a:t>4</a:t>
            </a:r>
            <a:r>
              <a:rPr lang="en-US"/>
              <a:t>.</a:t>
            </a:r>
            <a:endParaRPr lang="en-US"/>
          </a:p>
          <a:p>
            <a:r>
              <a:rPr lang="en-US"/>
              <a:t>3</a:t>
            </a:r>
            <a:r>
              <a:rPr lang="en-US"/>
              <a:t>M</a:t>
            </a:r>
            <a:r>
              <a:rPr lang="en-US"/>
              <a:t>T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J</a:t>
            </a:r>
            <a:r>
              <a:rPr lang="en-US"/>
              <a:t>E</a:t>
            </a:r>
            <a:r>
              <a:rPr lang="en-US"/>
              <a:t>CT </a:t>
            </a:r>
            <a:r>
              <a:rPr lang="en-US"/>
              <a:t>S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TION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663700"/>
            <a:ext cx="9144000" cy="3530599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663700"/>
            <a:ext cx="9144000" cy="3530599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5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itel A662LM</dc:creator>
  <dcterms:created xsi:type="dcterms:W3CDTF">2015-05-12T05:30:45Z</dcterms:created>
  <dcterms:modified xsi:type="dcterms:W3CDTF">2024-11-29T05:34:46Z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2d176c8fbfe448b083fe72c23aa87c16</vt:lpwstr>
  </property>
</Properties>
</file>