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59" r:id="rId6"/>
    <p:sldId id="264" r:id="rId7"/>
    <p:sldId id="265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>
      <p:cViewPr>
        <p:scale>
          <a:sx n="66" d="100"/>
          <a:sy n="66" d="100"/>
        </p:scale>
        <p:origin x="-1692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5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1"/>
            <a:ext cx="8679899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963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0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8887-51D4-4EA6-8BDC-7F2F9EFE7490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77BC-49E4-4BDE-AF4E-711607166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043533" y="4335245"/>
            <a:ext cx="3159840" cy="402987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William Faisal M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914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Small Project 2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1" y="3780776"/>
            <a:ext cx="91438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Hotel Dominic Parks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1672305" y="882817"/>
            <a:ext cx="5852383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3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178-1787661_icon-hd-png-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6016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2647" y="339511"/>
            <a:ext cx="8679899" cy="72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Tolls yang </a:t>
            </a:r>
            <a:r>
              <a:rPr lang="en-US" dirty="0" err="1"/>
              <a:t>D</a:t>
            </a:r>
            <a:r>
              <a:rPr lang="en-US" dirty="0" err="1" smtClean="0"/>
              <a:t>igunakan</a:t>
            </a:r>
            <a:endParaRPr lang="en-US" dirty="0"/>
          </a:p>
        </p:txBody>
      </p:sp>
      <p:pic>
        <p:nvPicPr>
          <p:cNvPr id="1026" name="Picture 2" descr="E: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3753"/>
            <a:ext cx="699171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obot Framework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0448"/>
          <a:stretch/>
        </p:blipFill>
        <p:spPr bwMode="auto">
          <a:xfrm>
            <a:off x="4259232" y="2460167"/>
            <a:ext cx="755951" cy="95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cucumbe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r="26421"/>
          <a:stretch/>
        </p:blipFill>
        <p:spPr bwMode="auto">
          <a:xfrm>
            <a:off x="5799337" y="2411328"/>
            <a:ext cx="677663" cy="10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685800" y="2257110"/>
            <a:ext cx="7807172" cy="1346342"/>
            <a:chOff x="1305655" y="2072267"/>
            <a:chExt cx="9616185" cy="1878268"/>
          </a:xfrm>
        </p:grpSpPr>
        <p:sp>
          <p:nvSpPr>
            <p:cNvPr id="18" name="Graphic 25">
              <a:extLst>
                <a:ext uri="{FF2B5EF4-FFF2-40B4-BE49-F238E27FC236}">
                  <a16:creationId xmlns:a16="http://schemas.microsoft.com/office/drawing/2014/main" xmlns="" id="{38248066-C1DA-4A8E-A179-E7C0108ED943}"/>
                </a:ext>
              </a:extLst>
            </p:cNvPr>
            <p:cNvSpPr/>
            <p:nvPr/>
          </p:nvSpPr>
          <p:spPr>
            <a:xfrm>
              <a:off x="1305655" y="2074425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5">
              <a:extLst>
                <a:ext uri="{FF2B5EF4-FFF2-40B4-BE49-F238E27FC236}">
                  <a16:creationId xmlns:a16="http://schemas.microsoft.com/office/drawing/2014/main" xmlns="" id="{2DA39B11-5EE2-4B14-A84F-F90AA41079E8}"/>
                </a:ext>
              </a:extLst>
            </p:cNvPr>
            <p:cNvSpPr/>
            <p:nvPr/>
          </p:nvSpPr>
          <p:spPr>
            <a:xfrm rot="10800000">
              <a:off x="7091987" y="2074424"/>
              <a:ext cx="3829853" cy="1876110"/>
            </a:xfrm>
            <a:custGeom>
              <a:avLst/>
              <a:gdLst>
                <a:gd name="connsiteX0" fmla="*/ 1459914 w 8458200"/>
                <a:gd name="connsiteY0" fmla="*/ 4148138 h 4143375"/>
                <a:gd name="connsiteX1" fmla="*/ 846504 w 8458200"/>
                <a:gd name="connsiteY1" fmla="*/ 3779520 h 4143375"/>
                <a:gd name="connsiteX2" fmla="*/ 80694 w 8458200"/>
                <a:gd name="connsiteY2" fmla="*/ 2335530 h 4143375"/>
                <a:gd name="connsiteX3" fmla="*/ 96886 w 8458200"/>
                <a:gd name="connsiteY3" fmla="*/ 1655445 h 4143375"/>
                <a:gd name="connsiteX4" fmla="*/ 867459 w 8458200"/>
                <a:gd name="connsiteY4" fmla="*/ 357188 h 4143375"/>
                <a:gd name="connsiteX5" fmla="*/ 1466581 w 8458200"/>
                <a:gd name="connsiteY5" fmla="*/ 17145 h 4143375"/>
                <a:gd name="connsiteX6" fmla="*/ 2982009 w 8458200"/>
                <a:gd name="connsiteY6" fmla="*/ 21908 h 4143375"/>
                <a:gd name="connsiteX7" fmla="*/ 3568749 w 8458200"/>
                <a:gd name="connsiteY7" fmla="*/ 347663 h 4143375"/>
                <a:gd name="connsiteX8" fmla="*/ 4245024 w 8458200"/>
                <a:gd name="connsiteY8" fmla="*/ 1428750 h 4143375"/>
                <a:gd name="connsiteX9" fmla="*/ 3942129 w 8458200"/>
                <a:gd name="connsiteY9" fmla="*/ 1618298 h 4143375"/>
                <a:gd name="connsiteX10" fmla="*/ 3265854 w 8458200"/>
                <a:gd name="connsiteY10" fmla="*/ 537210 h 4143375"/>
                <a:gd name="connsiteX11" fmla="*/ 2981056 w 8458200"/>
                <a:gd name="connsiteY11" fmla="*/ 379095 h 4143375"/>
                <a:gd name="connsiteX12" fmla="*/ 1465629 w 8458200"/>
                <a:gd name="connsiteY12" fmla="*/ 374333 h 4143375"/>
                <a:gd name="connsiteX13" fmla="*/ 1174164 w 8458200"/>
                <a:gd name="connsiteY13" fmla="*/ 539115 h 4143375"/>
                <a:gd name="connsiteX14" fmla="*/ 403591 w 8458200"/>
                <a:gd name="connsiteY14" fmla="*/ 1837373 h 4143375"/>
                <a:gd name="connsiteX15" fmla="*/ 395971 w 8458200"/>
                <a:gd name="connsiteY15" fmla="*/ 2167890 h 4143375"/>
                <a:gd name="connsiteX16" fmla="*/ 1161781 w 8458200"/>
                <a:gd name="connsiteY16" fmla="*/ 3611880 h 4143375"/>
                <a:gd name="connsiteX17" fmla="*/ 1465629 w 8458200"/>
                <a:gd name="connsiteY17" fmla="*/ 3790950 h 4143375"/>
                <a:gd name="connsiteX18" fmla="*/ 2827704 w 8458200"/>
                <a:gd name="connsiteY18" fmla="*/ 3768090 h 4143375"/>
                <a:gd name="connsiteX19" fmla="*/ 3114406 w 8458200"/>
                <a:gd name="connsiteY19" fmla="*/ 3599498 h 4143375"/>
                <a:gd name="connsiteX20" fmla="*/ 4987974 w 8458200"/>
                <a:gd name="connsiteY20" fmla="*/ 347663 h 4143375"/>
                <a:gd name="connsiteX21" fmla="*/ 5589954 w 8458200"/>
                <a:gd name="connsiteY21" fmla="*/ 0 h 4143375"/>
                <a:gd name="connsiteX22" fmla="*/ 5595669 w 8458200"/>
                <a:gd name="connsiteY22" fmla="*/ 0 h 4143375"/>
                <a:gd name="connsiteX23" fmla="*/ 7111096 w 8458200"/>
                <a:gd name="connsiteY23" fmla="*/ 12383 h 4143375"/>
                <a:gd name="connsiteX24" fmla="*/ 7698789 w 8458200"/>
                <a:gd name="connsiteY24" fmla="*/ 344805 h 4143375"/>
                <a:gd name="connsiteX25" fmla="*/ 8459836 w 8458200"/>
                <a:gd name="connsiteY25" fmla="*/ 1592580 h 4143375"/>
                <a:gd name="connsiteX26" fmla="*/ 8155036 w 8458200"/>
                <a:gd name="connsiteY26" fmla="*/ 1778318 h 4143375"/>
                <a:gd name="connsiteX27" fmla="*/ 7393989 w 8458200"/>
                <a:gd name="connsiteY27" fmla="*/ 530543 h 4143375"/>
                <a:gd name="connsiteX28" fmla="*/ 7108239 w 8458200"/>
                <a:gd name="connsiteY28" fmla="*/ 368618 h 4143375"/>
                <a:gd name="connsiteX29" fmla="*/ 5592811 w 8458200"/>
                <a:gd name="connsiteY29" fmla="*/ 356235 h 4143375"/>
                <a:gd name="connsiteX30" fmla="*/ 5589954 w 8458200"/>
                <a:gd name="connsiteY30" fmla="*/ 356235 h 4143375"/>
                <a:gd name="connsiteX31" fmla="*/ 5297536 w 8458200"/>
                <a:gd name="connsiteY31" fmla="*/ 524828 h 4143375"/>
                <a:gd name="connsiteX32" fmla="*/ 3423969 w 8458200"/>
                <a:gd name="connsiteY32" fmla="*/ 3777615 h 4143375"/>
                <a:gd name="connsiteX33" fmla="*/ 2834371 w 8458200"/>
                <a:gd name="connsiteY33" fmla="*/ 4125278 h 4143375"/>
                <a:gd name="connsiteX34" fmla="*/ 1472296 w 8458200"/>
                <a:gd name="connsiteY34" fmla="*/ 4148138 h 4143375"/>
                <a:gd name="connsiteX35" fmla="*/ 1459914 w 8458200"/>
                <a:gd name="connsiteY35" fmla="*/ 414813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58200" h="4143375">
                  <a:moveTo>
                    <a:pt x="1459914" y="4148138"/>
                  </a:moveTo>
                  <a:cubicBezTo>
                    <a:pt x="1201786" y="4148138"/>
                    <a:pt x="968424" y="4008120"/>
                    <a:pt x="846504" y="3779520"/>
                  </a:cubicBezTo>
                  <a:lnTo>
                    <a:pt x="80694" y="2335530"/>
                  </a:lnTo>
                  <a:cubicBezTo>
                    <a:pt x="-32654" y="2123123"/>
                    <a:pt x="-25986" y="1862138"/>
                    <a:pt x="96886" y="1655445"/>
                  </a:cubicBezTo>
                  <a:lnTo>
                    <a:pt x="867459" y="357188"/>
                  </a:lnTo>
                  <a:cubicBezTo>
                    <a:pt x="992236" y="146685"/>
                    <a:pt x="1221789" y="16193"/>
                    <a:pt x="1466581" y="17145"/>
                  </a:cubicBezTo>
                  <a:lnTo>
                    <a:pt x="2982009" y="21908"/>
                  </a:lnTo>
                  <a:cubicBezTo>
                    <a:pt x="3222039" y="22860"/>
                    <a:pt x="3441114" y="144780"/>
                    <a:pt x="3568749" y="347663"/>
                  </a:cubicBezTo>
                  <a:lnTo>
                    <a:pt x="4245024" y="1428750"/>
                  </a:lnTo>
                  <a:lnTo>
                    <a:pt x="3942129" y="1618298"/>
                  </a:lnTo>
                  <a:lnTo>
                    <a:pt x="3265854" y="537210"/>
                  </a:lnTo>
                  <a:cubicBezTo>
                    <a:pt x="3203941" y="438150"/>
                    <a:pt x="3097261" y="379095"/>
                    <a:pt x="2981056" y="379095"/>
                  </a:cubicBezTo>
                  <a:lnTo>
                    <a:pt x="1465629" y="374333"/>
                  </a:lnTo>
                  <a:cubicBezTo>
                    <a:pt x="1346566" y="374333"/>
                    <a:pt x="1235124" y="437198"/>
                    <a:pt x="1174164" y="539115"/>
                  </a:cubicBezTo>
                  <a:lnTo>
                    <a:pt x="403591" y="1837373"/>
                  </a:lnTo>
                  <a:cubicBezTo>
                    <a:pt x="343584" y="1938338"/>
                    <a:pt x="340726" y="2065020"/>
                    <a:pt x="395971" y="2167890"/>
                  </a:cubicBezTo>
                  <a:lnTo>
                    <a:pt x="1161781" y="3611880"/>
                  </a:lnTo>
                  <a:cubicBezTo>
                    <a:pt x="1221789" y="3724275"/>
                    <a:pt x="1337994" y="3793808"/>
                    <a:pt x="1465629" y="3790950"/>
                  </a:cubicBezTo>
                  <a:lnTo>
                    <a:pt x="2827704" y="3768090"/>
                  </a:lnTo>
                  <a:cubicBezTo>
                    <a:pt x="2945814" y="3766185"/>
                    <a:pt x="3055351" y="3701415"/>
                    <a:pt x="3114406" y="3599498"/>
                  </a:cubicBezTo>
                  <a:lnTo>
                    <a:pt x="4987974" y="347663"/>
                  </a:lnTo>
                  <a:cubicBezTo>
                    <a:pt x="5111799" y="133350"/>
                    <a:pt x="5342304" y="0"/>
                    <a:pt x="5589954" y="0"/>
                  </a:cubicBezTo>
                  <a:cubicBezTo>
                    <a:pt x="5591859" y="0"/>
                    <a:pt x="5593764" y="0"/>
                    <a:pt x="5595669" y="0"/>
                  </a:cubicBezTo>
                  <a:lnTo>
                    <a:pt x="7111096" y="12383"/>
                  </a:lnTo>
                  <a:cubicBezTo>
                    <a:pt x="7353031" y="14288"/>
                    <a:pt x="7572106" y="139065"/>
                    <a:pt x="7698789" y="344805"/>
                  </a:cubicBezTo>
                  <a:lnTo>
                    <a:pt x="8459836" y="1592580"/>
                  </a:lnTo>
                  <a:lnTo>
                    <a:pt x="8155036" y="1778318"/>
                  </a:lnTo>
                  <a:lnTo>
                    <a:pt x="7393989" y="530543"/>
                  </a:lnTo>
                  <a:cubicBezTo>
                    <a:pt x="7333029" y="430530"/>
                    <a:pt x="7226349" y="369570"/>
                    <a:pt x="7108239" y="368618"/>
                  </a:cubicBezTo>
                  <a:lnTo>
                    <a:pt x="5592811" y="356235"/>
                  </a:lnTo>
                  <a:cubicBezTo>
                    <a:pt x="5591859" y="356235"/>
                    <a:pt x="5590906" y="356235"/>
                    <a:pt x="5589954" y="356235"/>
                  </a:cubicBezTo>
                  <a:cubicBezTo>
                    <a:pt x="5469939" y="356235"/>
                    <a:pt x="5357544" y="421005"/>
                    <a:pt x="5297536" y="524828"/>
                  </a:cubicBezTo>
                  <a:lnTo>
                    <a:pt x="3423969" y="3777615"/>
                  </a:lnTo>
                  <a:cubicBezTo>
                    <a:pt x="3303001" y="3988118"/>
                    <a:pt x="3076306" y="4121468"/>
                    <a:pt x="2834371" y="4125278"/>
                  </a:cubicBezTo>
                  <a:lnTo>
                    <a:pt x="1472296" y="4148138"/>
                  </a:lnTo>
                  <a:cubicBezTo>
                    <a:pt x="1467534" y="4148138"/>
                    <a:pt x="1463724" y="4148138"/>
                    <a:pt x="1459914" y="414813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7">
              <a:extLst>
                <a:ext uri="{FF2B5EF4-FFF2-40B4-BE49-F238E27FC236}">
                  <a16:creationId xmlns:a16="http://schemas.microsoft.com/office/drawing/2014/main" xmlns="" id="{5B6294E4-2D89-4FBB-95DF-7652F6C9376F}"/>
                </a:ext>
              </a:extLst>
            </p:cNvPr>
            <p:cNvSpPr/>
            <p:nvPr/>
          </p:nvSpPr>
          <p:spPr>
            <a:xfrm rot="10800000">
              <a:off x="5184966" y="2072268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8">
              <a:extLst>
                <a:ext uri="{FF2B5EF4-FFF2-40B4-BE49-F238E27FC236}">
                  <a16:creationId xmlns:a16="http://schemas.microsoft.com/office/drawing/2014/main" xmlns="" id="{DD9111A0-F819-47B7-B476-AFAEAEB2463E}"/>
                </a:ext>
              </a:extLst>
            </p:cNvPr>
            <p:cNvSpPr/>
            <p:nvPr/>
          </p:nvSpPr>
          <p:spPr>
            <a:xfrm rot="10800000">
              <a:off x="3277944" y="2072267"/>
              <a:ext cx="3764586" cy="1878267"/>
            </a:xfrm>
            <a:custGeom>
              <a:avLst/>
              <a:gdLst>
                <a:gd name="connsiteX0" fmla="*/ 1840807 w 3764586"/>
                <a:gd name="connsiteY0" fmla="*/ 656523 h 1878267"/>
                <a:gd name="connsiteX1" fmla="*/ 1851676 w 3764586"/>
                <a:gd name="connsiteY1" fmla="*/ 639816 h 1878267"/>
                <a:gd name="connsiteX2" fmla="*/ 1856129 w 3764586"/>
                <a:gd name="connsiteY2" fmla="*/ 646935 h 1878267"/>
                <a:gd name="connsiteX3" fmla="*/ 600644 w 3764586"/>
                <a:gd name="connsiteY3" fmla="*/ 1878267 h 1878267"/>
                <a:gd name="connsiteX4" fmla="*/ 595038 w 3764586"/>
                <a:gd name="connsiteY4" fmla="*/ 1878267 h 1878267"/>
                <a:gd name="connsiteX5" fmla="*/ 317287 w 3764586"/>
                <a:gd name="connsiteY5" fmla="*/ 1711357 h 1878267"/>
                <a:gd name="connsiteX6" fmla="*/ 0 w 3764586"/>
                <a:gd name="connsiteY6" fmla="*/ 1113090 h 1878267"/>
                <a:gd name="connsiteX7" fmla="*/ 137364 w 3764586"/>
                <a:gd name="connsiteY7" fmla="*/ 1027014 h 1878267"/>
                <a:gd name="connsiteX8" fmla="*/ 460044 w 3764586"/>
                <a:gd name="connsiteY8" fmla="*/ 1635450 h 1878267"/>
                <a:gd name="connsiteX9" fmla="*/ 597626 w 3764586"/>
                <a:gd name="connsiteY9" fmla="*/ 1716533 h 1878267"/>
                <a:gd name="connsiteX10" fmla="*/ 1214370 w 3764586"/>
                <a:gd name="connsiteY10" fmla="*/ 1706182 h 1878267"/>
                <a:gd name="connsiteX11" fmla="*/ 1344188 w 3764586"/>
                <a:gd name="connsiteY11" fmla="*/ 1629844 h 1878267"/>
                <a:gd name="connsiteX12" fmla="*/ 2192535 w 3764586"/>
                <a:gd name="connsiteY12" fmla="*/ 157421 h 1878267"/>
                <a:gd name="connsiteX13" fmla="*/ 2465110 w 3764586"/>
                <a:gd name="connsiteY13" fmla="*/ 0 h 1878267"/>
                <a:gd name="connsiteX14" fmla="*/ 2467698 w 3764586"/>
                <a:gd name="connsiteY14" fmla="*/ 0 h 1878267"/>
                <a:gd name="connsiteX15" fmla="*/ 3153880 w 3764586"/>
                <a:gd name="connsiteY15" fmla="*/ 5607 h 1878267"/>
                <a:gd name="connsiteX16" fmla="*/ 3419986 w 3764586"/>
                <a:gd name="connsiteY16" fmla="*/ 156127 h 1878267"/>
                <a:gd name="connsiteX17" fmla="*/ 3764586 w 3764586"/>
                <a:gd name="connsiteY17" fmla="*/ 721116 h 1878267"/>
                <a:gd name="connsiteX18" fmla="*/ 3626573 w 3764586"/>
                <a:gd name="connsiteY18" fmla="*/ 805218 h 1878267"/>
                <a:gd name="connsiteX19" fmla="*/ 3281973 w 3764586"/>
                <a:gd name="connsiteY19" fmla="*/ 240229 h 1878267"/>
                <a:gd name="connsiteX20" fmla="*/ 3152586 w 3764586"/>
                <a:gd name="connsiteY20" fmla="*/ 166909 h 1878267"/>
                <a:gd name="connsiteX21" fmla="*/ 2466404 w 3764586"/>
                <a:gd name="connsiteY21" fmla="*/ 161302 h 1878267"/>
                <a:gd name="connsiteX22" fmla="*/ 2465110 w 3764586"/>
                <a:gd name="connsiteY22" fmla="*/ 161302 h 1878267"/>
                <a:gd name="connsiteX23" fmla="*/ 2332704 w 3764586"/>
                <a:gd name="connsiteY23" fmla="*/ 237641 h 1878267"/>
                <a:gd name="connsiteX24" fmla="*/ 1484357 w 3764586"/>
                <a:gd name="connsiteY24" fmla="*/ 1710495 h 1878267"/>
                <a:gd name="connsiteX25" fmla="*/ 1217389 w 3764586"/>
                <a:gd name="connsiteY25" fmla="*/ 1867916 h 187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64586" h="1878267">
                  <a:moveTo>
                    <a:pt x="1840807" y="656523"/>
                  </a:moveTo>
                  <a:lnTo>
                    <a:pt x="1851676" y="639816"/>
                  </a:lnTo>
                  <a:lnTo>
                    <a:pt x="1856129" y="646935"/>
                  </a:lnTo>
                  <a:close/>
                  <a:moveTo>
                    <a:pt x="600644" y="1878267"/>
                  </a:moveTo>
                  <a:cubicBezTo>
                    <a:pt x="598488" y="1878267"/>
                    <a:pt x="596763" y="1878267"/>
                    <a:pt x="595038" y="1878267"/>
                  </a:cubicBezTo>
                  <a:cubicBezTo>
                    <a:pt x="478158" y="1878267"/>
                    <a:pt x="372492" y="1814867"/>
                    <a:pt x="317287" y="1711357"/>
                  </a:cubicBezTo>
                  <a:lnTo>
                    <a:pt x="0" y="1113090"/>
                  </a:lnTo>
                  <a:lnTo>
                    <a:pt x="137364" y="1027014"/>
                  </a:lnTo>
                  <a:lnTo>
                    <a:pt x="460044" y="1635450"/>
                  </a:lnTo>
                  <a:cubicBezTo>
                    <a:pt x="487215" y="1686343"/>
                    <a:pt x="539833" y="1717827"/>
                    <a:pt x="597626" y="1716533"/>
                  </a:cubicBezTo>
                  <a:lnTo>
                    <a:pt x="1214370" y="1706182"/>
                  </a:lnTo>
                  <a:cubicBezTo>
                    <a:pt x="1267850" y="1705319"/>
                    <a:pt x="1317448" y="1675992"/>
                    <a:pt x="1344188" y="1629844"/>
                  </a:cubicBezTo>
                  <a:lnTo>
                    <a:pt x="2192535" y="157421"/>
                  </a:lnTo>
                  <a:cubicBezTo>
                    <a:pt x="2248603" y="60381"/>
                    <a:pt x="2352975" y="0"/>
                    <a:pt x="2465110" y="0"/>
                  </a:cubicBezTo>
                  <a:cubicBezTo>
                    <a:pt x="2465973" y="0"/>
                    <a:pt x="2466835" y="0"/>
                    <a:pt x="2467698" y="0"/>
                  </a:cubicBezTo>
                  <a:lnTo>
                    <a:pt x="3153880" y="5607"/>
                  </a:lnTo>
                  <a:cubicBezTo>
                    <a:pt x="3263427" y="6470"/>
                    <a:pt x="3362624" y="62968"/>
                    <a:pt x="3419986" y="156127"/>
                  </a:cubicBezTo>
                  <a:lnTo>
                    <a:pt x="3764586" y="721116"/>
                  </a:lnTo>
                  <a:lnTo>
                    <a:pt x="3626573" y="805218"/>
                  </a:lnTo>
                  <a:lnTo>
                    <a:pt x="3281973" y="240229"/>
                  </a:lnTo>
                  <a:cubicBezTo>
                    <a:pt x="3254370" y="194943"/>
                    <a:pt x="3206066" y="167341"/>
                    <a:pt x="3152586" y="166909"/>
                  </a:cubicBezTo>
                  <a:lnTo>
                    <a:pt x="2466404" y="161302"/>
                  </a:lnTo>
                  <a:cubicBezTo>
                    <a:pt x="2465973" y="161302"/>
                    <a:pt x="2465541" y="161302"/>
                    <a:pt x="2465110" y="161302"/>
                  </a:cubicBezTo>
                  <a:cubicBezTo>
                    <a:pt x="2410768" y="161302"/>
                    <a:pt x="2359875" y="190630"/>
                    <a:pt x="2332704" y="237641"/>
                  </a:cubicBezTo>
                  <a:lnTo>
                    <a:pt x="1484357" y="1710495"/>
                  </a:lnTo>
                  <a:cubicBezTo>
                    <a:pt x="1429583" y="1805810"/>
                    <a:pt x="1326936" y="1866191"/>
                    <a:pt x="1217389" y="186791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3" descr="E:\Microsoft_Excel-Logo.wi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31" y="2391366"/>
            <a:ext cx="1671141" cy="11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3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800" y="1524000"/>
            <a:ext cx="8679899" cy="72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Testing Flow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3914416B-4A95-46E8-9EB8-3CB70D4EAC88}"/>
              </a:ext>
            </a:extLst>
          </p:cNvPr>
          <p:cNvGrpSpPr/>
          <p:nvPr/>
        </p:nvGrpSpPr>
        <p:grpSpPr>
          <a:xfrm>
            <a:off x="1258899" y="3401192"/>
            <a:ext cx="5417820" cy="707156"/>
            <a:chOff x="-1312410" y="3763018"/>
            <a:chExt cx="9283821" cy="360041"/>
          </a:xfrm>
        </p:grpSpPr>
        <p:sp>
          <p:nvSpPr>
            <p:cNvPr id="78" name="직사각형 1">
              <a:extLst>
                <a:ext uri="{FF2B5EF4-FFF2-40B4-BE49-F238E27FC236}">
                  <a16:creationId xmlns="" xmlns:a16="http://schemas.microsoft.com/office/drawing/2014/main" id="{8AF43B6B-814C-424E-B884-48B7B46A70F2}"/>
                </a:ext>
              </a:extLst>
            </p:cNvPr>
            <p:cNvSpPr/>
            <p:nvPr/>
          </p:nvSpPr>
          <p:spPr>
            <a:xfrm>
              <a:off x="917522" y="3763018"/>
              <a:ext cx="1692297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Planning</a:t>
              </a:r>
              <a:endParaRPr lang="ko-KR" altLang="en-US" sz="1400" b="1" dirty="0"/>
            </a:p>
          </p:txBody>
        </p:sp>
        <p:sp>
          <p:nvSpPr>
            <p:cNvPr id="79" name="직사각형 1">
              <a:extLst>
                <a:ext uri="{FF2B5EF4-FFF2-40B4-BE49-F238E27FC236}">
                  <a16:creationId xmlns="" xmlns:a16="http://schemas.microsoft.com/office/drawing/2014/main" id="{0E0B3ADE-4BC6-431F-92E1-5C37F413E84B}"/>
                </a:ext>
              </a:extLst>
            </p:cNvPr>
            <p:cNvSpPr/>
            <p:nvPr/>
          </p:nvSpPr>
          <p:spPr>
            <a:xfrm>
              <a:off x="2609820" y="3763019"/>
              <a:ext cx="221976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Setting up environment</a:t>
              </a:r>
            </a:p>
            <a:p>
              <a:pPr algn="ctr"/>
              <a:endParaRPr lang="ko-KR" altLang="en-US" sz="1400" b="1" dirty="0"/>
            </a:p>
          </p:txBody>
        </p:sp>
        <p:sp>
          <p:nvSpPr>
            <p:cNvPr id="80" name="직사각형 1">
              <a:extLst>
                <a:ext uri="{FF2B5EF4-FFF2-40B4-BE49-F238E27FC236}">
                  <a16:creationId xmlns="" xmlns:a16="http://schemas.microsoft.com/office/drawing/2014/main" id="{36BB2063-DCD4-47DA-8B35-8FBF88150C52}"/>
                </a:ext>
              </a:extLst>
            </p:cNvPr>
            <p:cNvSpPr/>
            <p:nvPr/>
          </p:nvSpPr>
          <p:spPr>
            <a:xfrm>
              <a:off x="4829580" y="3763019"/>
              <a:ext cx="1485810" cy="36004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Testing</a:t>
              </a:r>
              <a:endParaRPr lang="ko-KR" altLang="en-US" sz="1400" b="1" dirty="0"/>
            </a:p>
          </p:txBody>
        </p:sp>
        <p:sp>
          <p:nvSpPr>
            <p:cNvPr id="81" name="직사각형 1">
              <a:extLst>
                <a:ext uri="{FF2B5EF4-FFF2-40B4-BE49-F238E27FC236}">
                  <a16:creationId xmlns="" xmlns:a16="http://schemas.microsoft.com/office/drawing/2014/main" id="{FADD6C7E-A51B-486D-8E7A-A2A1E9102C0C}"/>
                </a:ext>
              </a:extLst>
            </p:cNvPr>
            <p:cNvSpPr/>
            <p:nvPr/>
          </p:nvSpPr>
          <p:spPr>
            <a:xfrm>
              <a:off x="6309629" y="3763018"/>
              <a:ext cx="1661782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Reporting</a:t>
              </a:r>
              <a:endParaRPr lang="ko-KR" altLang="en-US" sz="1400" b="1" dirty="0"/>
            </a:p>
          </p:txBody>
        </p:sp>
        <p:sp>
          <p:nvSpPr>
            <p:cNvPr id="98" name="직사각형 1">
              <a:extLst>
                <a:ext uri="{FF2B5EF4-FFF2-40B4-BE49-F238E27FC236}">
                  <a16:creationId xmlns="" xmlns:a16="http://schemas.microsoft.com/office/drawing/2014/main" id="{B6F86614-B0BC-45CC-8820-1995CD9A846D}"/>
                </a:ext>
              </a:extLst>
            </p:cNvPr>
            <p:cNvSpPr/>
            <p:nvPr/>
          </p:nvSpPr>
          <p:spPr>
            <a:xfrm>
              <a:off x="-1312410" y="3763018"/>
              <a:ext cx="2232000" cy="360040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Brainstorming</a:t>
              </a:r>
              <a:endParaRPr lang="ko-KR" altLang="en-US" sz="1400" b="1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40764C49-087A-4436-8CD7-576ABDC22774}"/>
              </a:ext>
            </a:extLst>
          </p:cNvPr>
          <p:cNvSpPr/>
          <p:nvPr/>
        </p:nvSpPr>
        <p:spPr>
          <a:xfrm>
            <a:off x="8143047" y="3357606"/>
            <a:ext cx="623248" cy="830997"/>
          </a:xfrm>
          <a:prstGeom prst="rect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B83E873A-FC1D-4085-AF2F-91846389D917}"/>
              </a:ext>
            </a:extLst>
          </p:cNvPr>
          <p:cNvSpPr/>
          <p:nvPr/>
        </p:nvSpPr>
        <p:spPr>
          <a:xfrm rot="2806036">
            <a:off x="8323634" y="3526065"/>
            <a:ext cx="268849" cy="49407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543AA615-308E-419F-A3B1-DFAEFDA8FAAC}"/>
              </a:ext>
            </a:extLst>
          </p:cNvPr>
          <p:cNvSpPr/>
          <p:nvPr/>
        </p:nvSpPr>
        <p:spPr>
          <a:xfrm>
            <a:off x="380056" y="3277350"/>
            <a:ext cx="623248" cy="83099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7" name="Rounded Rectangle 51">
            <a:extLst>
              <a:ext uri="{FF2B5EF4-FFF2-40B4-BE49-F238E27FC236}">
                <a16:creationId xmlns="" xmlns:a16="http://schemas.microsoft.com/office/drawing/2014/main" id="{1C6C1DD0-8CA5-41C7-B33F-96F9FFBBFFE5}"/>
              </a:ext>
            </a:extLst>
          </p:cNvPr>
          <p:cNvSpPr/>
          <p:nvPr/>
        </p:nvSpPr>
        <p:spPr>
          <a:xfrm rot="16200000" flipH="1">
            <a:off x="400295" y="3475371"/>
            <a:ext cx="615799" cy="43495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1">
            <a:extLst>
              <a:ext uri="{FF2B5EF4-FFF2-40B4-BE49-F238E27FC236}">
                <a16:creationId xmlns="" xmlns:a16="http://schemas.microsoft.com/office/drawing/2014/main" id="{8AF43B6B-814C-424E-B884-48B7B46A70F2}"/>
              </a:ext>
            </a:extLst>
          </p:cNvPr>
          <p:cNvSpPr/>
          <p:nvPr/>
        </p:nvSpPr>
        <p:spPr>
          <a:xfrm>
            <a:off x="6676719" y="3401192"/>
            <a:ext cx="1302543" cy="70715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Evaluating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32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3F8E903-08DA-4380-9DD5-217F63A21D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D29396-3CC5-4F91-8C49-28AD4A267AE7}"/>
              </a:ext>
            </a:extLst>
          </p:cNvPr>
          <p:cNvSpPr/>
          <p:nvPr/>
        </p:nvSpPr>
        <p:spPr>
          <a:xfrm>
            <a:off x="0" y="0"/>
            <a:ext cx="393825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E4294B-886C-4A4D-AE43-C4AD764BCD5A}"/>
              </a:ext>
            </a:extLst>
          </p:cNvPr>
          <p:cNvSpPr txBox="1"/>
          <p:nvPr/>
        </p:nvSpPr>
        <p:spPr>
          <a:xfrm>
            <a:off x="4715829" y="4851936"/>
            <a:ext cx="382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xmlns="" id="{2B11E888-E496-4782-86A2-FC5F54929B88}"/>
              </a:ext>
            </a:extLst>
          </p:cNvPr>
          <p:cNvSpPr/>
          <p:nvPr/>
        </p:nvSpPr>
        <p:spPr>
          <a:xfrm>
            <a:off x="4469979" y="4533558"/>
            <a:ext cx="477253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xmlns="" id="{AE77F2A8-2653-48F5-9E57-52672269EBBA}"/>
              </a:ext>
            </a:extLst>
          </p:cNvPr>
          <p:cNvSpPr/>
          <p:nvPr/>
        </p:nvSpPr>
        <p:spPr>
          <a:xfrm rot="10800000">
            <a:off x="8306819" y="5857416"/>
            <a:ext cx="477253" cy="636337"/>
          </a:xfrm>
          <a:prstGeom prst="halfFrame">
            <a:avLst>
              <a:gd name="adj1" fmla="val 19850"/>
              <a:gd name="adj2" fmla="val 19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8E05FAF-37ED-4D0F-AA0A-81116DCD78CD}"/>
              </a:ext>
            </a:extLst>
          </p:cNvPr>
          <p:cNvSpPr txBox="1"/>
          <p:nvPr/>
        </p:nvSpPr>
        <p:spPr>
          <a:xfrm>
            <a:off x="228600" y="597279"/>
            <a:ext cx="257499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D</a:t>
            </a: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efect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9" name="Picture 18" descr="E:\178-1787661_icon-hd-png-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8" y="22134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9755"/>
          <a:stretch/>
        </p:blipFill>
        <p:spPr bwMode="auto">
          <a:xfrm>
            <a:off x="981624" y="1799771"/>
            <a:ext cx="7773419" cy="419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3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3886200" y="11566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grpSp>
        <p:nvGrpSpPr>
          <p:cNvPr id="228" name="Group 227">
            <a:extLst>
              <a:ext uri="{FF2B5EF4-FFF2-40B4-BE49-F238E27FC236}">
                <a16:creationId xmlns=""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457200" y="1828800"/>
            <a:ext cx="1685515" cy="4334795"/>
            <a:chOff x="3736544" y="1720397"/>
            <a:chExt cx="1579250" cy="4061504"/>
          </a:xfrm>
        </p:grpSpPr>
        <p:grpSp>
          <p:nvGrpSpPr>
            <p:cNvPr id="229" name="Group 228">
              <a:extLst>
                <a:ext uri="{FF2B5EF4-FFF2-40B4-BE49-F238E27FC236}">
                  <a16:creationId xmlns=""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45" name="Flowchart: Decision 244">
                <a:extLst>
                  <a:ext uri="{FF2B5EF4-FFF2-40B4-BE49-F238E27FC236}">
                    <a16:creationId xmlns=""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Flowchart: Decision 245">
                <a:extLst>
                  <a:ext uri="{FF2B5EF4-FFF2-40B4-BE49-F238E27FC236}">
                    <a16:creationId xmlns=""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Flowchart: Decision 246">
                <a:extLst>
                  <a:ext uri="{FF2B5EF4-FFF2-40B4-BE49-F238E27FC236}">
                    <a16:creationId xmlns=""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8" name="Flowchart: Decision 247">
                <a:extLst>
                  <a:ext uri="{FF2B5EF4-FFF2-40B4-BE49-F238E27FC236}">
                    <a16:creationId xmlns=""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=""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241" name="Flowchart: Decision 240">
                <a:extLst>
                  <a:ext uri="{FF2B5EF4-FFF2-40B4-BE49-F238E27FC236}">
                    <a16:creationId xmlns=""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2" name="Flowchart: Decision 241">
                <a:extLst>
                  <a:ext uri="{FF2B5EF4-FFF2-40B4-BE49-F238E27FC236}">
                    <a16:creationId xmlns=""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Flowchart: Decision 242">
                <a:extLst>
                  <a:ext uri="{FF2B5EF4-FFF2-40B4-BE49-F238E27FC236}">
                    <a16:creationId xmlns=""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4" name="Flowchart: Decision 243">
                <a:extLst>
                  <a:ext uri="{FF2B5EF4-FFF2-40B4-BE49-F238E27FC236}">
                    <a16:creationId xmlns=""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=""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237" name="Flowchart: Decision 236">
                <a:extLst>
                  <a:ext uri="{FF2B5EF4-FFF2-40B4-BE49-F238E27FC236}">
                    <a16:creationId xmlns=""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8" name="Flowchart: Decision 237">
                <a:extLst>
                  <a:ext uri="{FF2B5EF4-FFF2-40B4-BE49-F238E27FC236}">
                    <a16:creationId xmlns=""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Flowchart: Decision 238">
                <a:extLst>
                  <a:ext uri="{FF2B5EF4-FFF2-40B4-BE49-F238E27FC236}">
                    <a16:creationId xmlns=""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Flowchart: Decision 239">
                <a:extLst>
                  <a:ext uri="{FF2B5EF4-FFF2-40B4-BE49-F238E27FC236}">
                    <a16:creationId xmlns=""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=""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233" name="Flowchart: Decision 232">
                <a:extLst>
                  <a:ext uri="{FF2B5EF4-FFF2-40B4-BE49-F238E27FC236}">
                    <a16:creationId xmlns=""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Flowchart: Decision 233">
                <a:extLst>
                  <a:ext uri="{FF2B5EF4-FFF2-40B4-BE49-F238E27FC236}">
                    <a16:creationId xmlns=""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5" name="Flowchart: Decision 234">
                <a:extLst>
                  <a:ext uri="{FF2B5EF4-FFF2-40B4-BE49-F238E27FC236}">
                    <a16:creationId xmlns=""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Flowchart: Decision 235">
                <a:extLst>
                  <a:ext uri="{FF2B5EF4-FFF2-40B4-BE49-F238E27FC236}">
                    <a16:creationId xmlns=""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249" name="Picture 3" descr="E:\Robot Framewor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0448"/>
          <a:stretch/>
        </p:blipFill>
        <p:spPr bwMode="auto">
          <a:xfrm>
            <a:off x="891691" y="1905000"/>
            <a:ext cx="755951" cy="8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E: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5" y="3519403"/>
            <a:ext cx="699171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4" descr="E:\cucumb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r="26421"/>
          <a:stretch/>
        </p:blipFill>
        <p:spPr bwMode="auto">
          <a:xfrm>
            <a:off x="910488" y="5105400"/>
            <a:ext cx="628757" cy="9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915"/>
          <a:stretch/>
        </p:blipFill>
        <p:spPr bwMode="auto">
          <a:xfrm>
            <a:off x="3657600" y="838336"/>
            <a:ext cx="4438650" cy="527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9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3886200" y="11566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grpSp>
        <p:nvGrpSpPr>
          <p:cNvPr id="228" name="Group 227">
            <a:extLst>
              <a:ext uri="{FF2B5EF4-FFF2-40B4-BE49-F238E27FC236}">
                <a16:creationId xmlns=""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457200" y="1828800"/>
            <a:ext cx="1685515" cy="4334795"/>
            <a:chOff x="3736544" y="1720397"/>
            <a:chExt cx="1579250" cy="4061504"/>
          </a:xfrm>
        </p:grpSpPr>
        <p:grpSp>
          <p:nvGrpSpPr>
            <p:cNvPr id="229" name="Group 228">
              <a:extLst>
                <a:ext uri="{FF2B5EF4-FFF2-40B4-BE49-F238E27FC236}">
                  <a16:creationId xmlns=""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45" name="Flowchart: Decision 244">
                <a:extLst>
                  <a:ext uri="{FF2B5EF4-FFF2-40B4-BE49-F238E27FC236}">
                    <a16:creationId xmlns=""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Flowchart: Decision 245">
                <a:extLst>
                  <a:ext uri="{FF2B5EF4-FFF2-40B4-BE49-F238E27FC236}">
                    <a16:creationId xmlns=""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Flowchart: Decision 246">
                <a:extLst>
                  <a:ext uri="{FF2B5EF4-FFF2-40B4-BE49-F238E27FC236}">
                    <a16:creationId xmlns=""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8" name="Flowchart: Decision 247">
                <a:extLst>
                  <a:ext uri="{FF2B5EF4-FFF2-40B4-BE49-F238E27FC236}">
                    <a16:creationId xmlns=""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=""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241" name="Flowchart: Decision 240">
                <a:extLst>
                  <a:ext uri="{FF2B5EF4-FFF2-40B4-BE49-F238E27FC236}">
                    <a16:creationId xmlns=""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2" name="Flowchart: Decision 241">
                <a:extLst>
                  <a:ext uri="{FF2B5EF4-FFF2-40B4-BE49-F238E27FC236}">
                    <a16:creationId xmlns=""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Flowchart: Decision 242">
                <a:extLst>
                  <a:ext uri="{FF2B5EF4-FFF2-40B4-BE49-F238E27FC236}">
                    <a16:creationId xmlns=""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4" name="Flowchart: Decision 243">
                <a:extLst>
                  <a:ext uri="{FF2B5EF4-FFF2-40B4-BE49-F238E27FC236}">
                    <a16:creationId xmlns=""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=""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237" name="Flowchart: Decision 236">
                <a:extLst>
                  <a:ext uri="{FF2B5EF4-FFF2-40B4-BE49-F238E27FC236}">
                    <a16:creationId xmlns=""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8" name="Flowchart: Decision 237">
                <a:extLst>
                  <a:ext uri="{FF2B5EF4-FFF2-40B4-BE49-F238E27FC236}">
                    <a16:creationId xmlns=""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Flowchart: Decision 238">
                <a:extLst>
                  <a:ext uri="{FF2B5EF4-FFF2-40B4-BE49-F238E27FC236}">
                    <a16:creationId xmlns=""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Flowchart: Decision 239">
                <a:extLst>
                  <a:ext uri="{FF2B5EF4-FFF2-40B4-BE49-F238E27FC236}">
                    <a16:creationId xmlns=""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=""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233" name="Flowchart: Decision 232">
                <a:extLst>
                  <a:ext uri="{FF2B5EF4-FFF2-40B4-BE49-F238E27FC236}">
                    <a16:creationId xmlns=""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Flowchart: Decision 233">
                <a:extLst>
                  <a:ext uri="{FF2B5EF4-FFF2-40B4-BE49-F238E27FC236}">
                    <a16:creationId xmlns=""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5" name="Flowchart: Decision 234">
                <a:extLst>
                  <a:ext uri="{FF2B5EF4-FFF2-40B4-BE49-F238E27FC236}">
                    <a16:creationId xmlns=""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Flowchart: Decision 235">
                <a:extLst>
                  <a:ext uri="{FF2B5EF4-FFF2-40B4-BE49-F238E27FC236}">
                    <a16:creationId xmlns=""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249" name="Picture 3" descr="E:\Robot Framewor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0448"/>
          <a:stretch/>
        </p:blipFill>
        <p:spPr bwMode="auto">
          <a:xfrm>
            <a:off x="891691" y="1905000"/>
            <a:ext cx="755951" cy="8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E: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5" y="3519403"/>
            <a:ext cx="699171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4" descr="E:\cucumb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r="26421"/>
          <a:stretch/>
        </p:blipFill>
        <p:spPr bwMode="auto">
          <a:xfrm>
            <a:off x="910488" y="5105400"/>
            <a:ext cx="628757" cy="9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6"/>
          <a:stretch/>
        </p:blipFill>
        <p:spPr bwMode="auto">
          <a:xfrm>
            <a:off x="2232635" y="1193003"/>
            <a:ext cx="6651475" cy="3666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4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3886200" y="115669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grpSp>
        <p:nvGrpSpPr>
          <p:cNvPr id="228" name="Group 227">
            <a:extLst>
              <a:ext uri="{FF2B5EF4-FFF2-40B4-BE49-F238E27FC236}">
                <a16:creationId xmlns="" xmlns:a16="http://schemas.microsoft.com/office/drawing/2014/main" id="{69401F09-F3B2-4CD8-9CD0-515B11378C77}"/>
              </a:ext>
            </a:extLst>
          </p:cNvPr>
          <p:cNvGrpSpPr/>
          <p:nvPr/>
        </p:nvGrpSpPr>
        <p:grpSpPr>
          <a:xfrm>
            <a:off x="457200" y="1828800"/>
            <a:ext cx="1685515" cy="4334795"/>
            <a:chOff x="3736544" y="1720397"/>
            <a:chExt cx="1579250" cy="4061504"/>
          </a:xfrm>
        </p:grpSpPr>
        <p:grpSp>
          <p:nvGrpSpPr>
            <p:cNvPr id="229" name="Group 228">
              <a:extLst>
                <a:ext uri="{FF2B5EF4-FFF2-40B4-BE49-F238E27FC236}">
                  <a16:creationId xmlns="" xmlns:a16="http://schemas.microsoft.com/office/drawing/2014/main" id="{21C18FA0-A412-4709-BC6E-DE19EB42DEAF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45" name="Flowchart: Decision 244">
                <a:extLst>
                  <a:ext uri="{FF2B5EF4-FFF2-40B4-BE49-F238E27FC236}">
                    <a16:creationId xmlns="" xmlns:a16="http://schemas.microsoft.com/office/drawing/2014/main" id="{BF7489C7-7C30-4062-9AB0-50B717725BCE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Flowchart: Decision 245">
                <a:extLst>
                  <a:ext uri="{FF2B5EF4-FFF2-40B4-BE49-F238E27FC236}">
                    <a16:creationId xmlns="" xmlns:a16="http://schemas.microsoft.com/office/drawing/2014/main" id="{BA502F2D-B3FD-4E75-B85B-FB12315D13DC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Flowchart: Decision 246">
                <a:extLst>
                  <a:ext uri="{FF2B5EF4-FFF2-40B4-BE49-F238E27FC236}">
                    <a16:creationId xmlns="" xmlns:a16="http://schemas.microsoft.com/office/drawing/2014/main" id="{44852457-1590-4550-BA5E-17B5B4179DED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8" name="Flowchart: Decision 247">
                <a:extLst>
                  <a:ext uri="{FF2B5EF4-FFF2-40B4-BE49-F238E27FC236}">
                    <a16:creationId xmlns="" xmlns:a16="http://schemas.microsoft.com/office/drawing/2014/main" id="{59AAAB2E-406C-42B4-9392-498FC9706C5A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="" xmlns:a16="http://schemas.microsoft.com/office/drawing/2014/main" id="{8A76C856-71EF-4064-A7BE-84D92452C1D0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241" name="Flowchart: Decision 240">
                <a:extLst>
                  <a:ext uri="{FF2B5EF4-FFF2-40B4-BE49-F238E27FC236}">
                    <a16:creationId xmlns="" xmlns:a16="http://schemas.microsoft.com/office/drawing/2014/main" id="{08309FAC-0EC0-4E6F-A9A0-BA97D6D96940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2" name="Flowchart: Decision 241">
                <a:extLst>
                  <a:ext uri="{FF2B5EF4-FFF2-40B4-BE49-F238E27FC236}">
                    <a16:creationId xmlns="" xmlns:a16="http://schemas.microsoft.com/office/drawing/2014/main" id="{016506B2-EC23-4843-9819-C32AEF2CCE0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Flowchart: Decision 242">
                <a:extLst>
                  <a:ext uri="{FF2B5EF4-FFF2-40B4-BE49-F238E27FC236}">
                    <a16:creationId xmlns="" xmlns:a16="http://schemas.microsoft.com/office/drawing/2014/main" id="{B9B150CB-52D3-4916-BF73-148C88ABDE29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4" name="Flowchart: Decision 243">
                <a:extLst>
                  <a:ext uri="{FF2B5EF4-FFF2-40B4-BE49-F238E27FC236}">
                    <a16:creationId xmlns="" xmlns:a16="http://schemas.microsoft.com/office/drawing/2014/main" id="{FAADD023-9AC6-4192-8401-4982ED4ACF5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="" xmlns:a16="http://schemas.microsoft.com/office/drawing/2014/main" id="{49BDA67F-A939-40A9-B4EB-0CA6E4A4C44B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237" name="Flowchart: Decision 236">
                <a:extLst>
                  <a:ext uri="{FF2B5EF4-FFF2-40B4-BE49-F238E27FC236}">
                    <a16:creationId xmlns="" xmlns:a16="http://schemas.microsoft.com/office/drawing/2014/main" id="{1B750B6F-BCBB-41B9-A672-C67B3B1E419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8" name="Flowchart: Decision 237">
                <a:extLst>
                  <a:ext uri="{FF2B5EF4-FFF2-40B4-BE49-F238E27FC236}">
                    <a16:creationId xmlns="" xmlns:a16="http://schemas.microsoft.com/office/drawing/2014/main" id="{F3E67B27-3307-439F-A6C0-C206E8EE9A6C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Flowchart: Decision 238">
                <a:extLst>
                  <a:ext uri="{FF2B5EF4-FFF2-40B4-BE49-F238E27FC236}">
                    <a16:creationId xmlns="" xmlns:a16="http://schemas.microsoft.com/office/drawing/2014/main" id="{7C692AF1-6024-4727-AD26-9E75ACFF4B8C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Flowchart: Decision 239">
                <a:extLst>
                  <a:ext uri="{FF2B5EF4-FFF2-40B4-BE49-F238E27FC236}">
                    <a16:creationId xmlns="" xmlns:a16="http://schemas.microsoft.com/office/drawing/2014/main" id="{DD404597-B4B9-4310-91A6-45DC12F7765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="" xmlns:a16="http://schemas.microsoft.com/office/drawing/2014/main" id="{DB17664B-684B-4A28-8645-C4BA182F57BC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233" name="Flowchart: Decision 232">
                <a:extLst>
                  <a:ext uri="{FF2B5EF4-FFF2-40B4-BE49-F238E27FC236}">
                    <a16:creationId xmlns="" xmlns:a16="http://schemas.microsoft.com/office/drawing/2014/main" id="{363DD19C-2D33-419C-B780-1CA215973528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Flowchart: Decision 233">
                <a:extLst>
                  <a:ext uri="{FF2B5EF4-FFF2-40B4-BE49-F238E27FC236}">
                    <a16:creationId xmlns="" xmlns:a16="http://schemas.microsoft.com/office/drawing/2014/main" id="{A8193C6B-C186-4E91-80FE-8E220D2E36A1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5" name="Flowchart: Decision 234">
                <a:extLst>
                  <a:ext uri="{FF2B5EF4-FFF2-40B4-BE49-F238E27FC236}">
                    <a16:creationId xmlns="" xmlns:a16="http://schemas.microsoft.com/office/drawing/2014/main" id="{E942D556-1197-4D4D-93DE-910B68E1A98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Flowchart: Decision 235">
                <a:extLst>
                  <a:ext uri="{FF2B5EF4-FFF2-40B4-BE49-F238E27FC236}">
                    <a16:creationId xmlns="" xmlns:a16="http://schemas.microsoft.com/office/drawing/2014/main" id="{7AAE0ABF-7B48-40CE-9AD2-BD1A2A459679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249" name="Picture 3" descr="E:\Robot Framewor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0448"/>
          <a:stretch/>
        </p:blipFill>
        <p:spPr bwMode="auto">
          <a:xfrm>
            <a:off x="891691" y="1905000"/>
            <a:ext cx="755951" cy="8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" descr="E: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5" y="3519403"/>
            <a:ext cx="699171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4" descr="E:\cucumb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r="26421"/>
          <a:stretch/>
        </p:blipFill>
        <p:spPr bwMode="auto">
          <a:xfrm>
            <a:off x="910488" y="5105400"/>
            <a:ext cx="628757" cy="9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" b="4535"/>
          <a:stretch/>
        </p:blipFill>
        <p:spPr bwMode="auto">
          <a:xfrm>
            <a:off x="2438400" y="1703264"/>
            <a:ext cx="6548801" cy="396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3499371" y="6096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Report</a:t>
            </a:r>
            <a:endParaRPr lang="en-US" sz="3600" dirty="0"/>
          </a:p>
        </p:txBody>
      </p:sp>
      <p:pic>
        <p:nvPicPr>
          <p:cNvPr id="249" name="Picture 3" descr="E:\Robot Framewor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0448"/>
          <a:stretch/>
        </p:blipFill>
        <p:spPr bwMode="auto">
          <a:xfrm>
            <a:off x="3848320" y="1904999"/>
            <a:ext cx="755951" cy="8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057548" y="599388"/>
            <a:ext cx="12192000" cy="4876117"/>
            <a:chOff x="0" y="716481"/>
            <a:chExt cx="12192000" cy="4876117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F691C40-340A-44BC-A6B3-C3A20A9ED913}"/>
                </a:ext>
              </a:extLst>
            </p:cNvPr>
            <p:cNvSpPr txBox="1"/>
            <p:nvPr/>
          </p:nvSpPr>
          <p:spPr>
            <a:xfrm>
              <a:off x="0" y="2650537"/>
              <a:ext cx="12192000" cy="9952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867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B2F21A8-A2DC-448E-8003-AFE4C77CBA6F}"/>
                </a:ext>
              </a:extLst>
            </p:cNvPr>
            <p:cNvSpPr txBox="1"/>
            <p:nvPr/>
          </p:nvSpPr>
          <p:spPr>
            <a:xfrm>
              <a:off x="0" y="351255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4D50BE5F-66E1-4E8D-ADB5-EB475C7F2D4D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31" name="Freeform: Shape 12">
                <a:extLst>
                  <a:ext uri="{FF2B5EF4-FFF2-40B4-BE49-F238E27FC236}">
                    <a16:creationId xmlns="" xmlns:a16="http://schemas.microsoft.com/office/drawing/2014/main" id="{7A8A5672-B625-4236-8666-6B2C8697FD9C}"/>
                  </a:ext>
                </a:extLst>
              </p:cNvPr>
              <p:cNvSpPr/>
              <p:nvPr/>
            </p:nvSpPr>
            <p:spPr>
              <a:xfrm rot="10800000">
                <a:off x="3609975" y="3756839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EA1E921E-2438-45A2-AA41-C1A40356A72B}"/>
                  </a:ext>
                </a:extLst>
              </p:cNvPr>
              <p:cNvGrpSpPr/>
              <p:nvPr/>
            </p:nvGrpSpPr>
            <p:grpSpPr>
              <a:xfrm>
                <a:off x="2229738" y="716481"/>
                <a:ext cx="7803176" cy="4876117"/>
                <a:chOff x="2229738" y="716481"/>
                <a:chExt cx="7803176" cy="4876117"/>
              </a:xfrm>
            </p:grpSpPr>
            <p:sp>
              <p:nvSpPr>
                <p:cNvPr id="33" name="Freeform: Shape 14">
                  <a:extLst>
                    <a:ext uri="{FF2B5EF4-FFF2-40B4-BE49-F238E27FC236}">
                      <a16:creationId xmlns="" xmlns:a16="http://schemas.microsoft.com/office/drawing/2014/main" id="{797B5F1E-CB20-4033-9037-143A9CFF317F}"/>
                    </a:ext>
                  </a:extLst>
                </p:cNvPr>
                <p:cNvSpPr/>
                <p:nvPr/>
              </p:nvSpPr>
              <p:spPr>
                <a:xfrm>
                  <a:off x="3609975" y="1232742"/>
                  <a:ext cx="4972050" cy="1445239"/>
                </a:xfrm>
                <a:custGeom>
                  <a:avLst/>
                  <a:gdLst>
                    <a:gd name="connsiteX0" fmla="*/ 0 w 4972050"/>
                    <a:gd name="connsiteY0" fmla="*/ 0 h 1445239"/>
                    <a:gd name="connsiteX1" fmla="*/ 4972050 w 4972050"/>
                    <a:gd name="connsiteY1" fmla="*/ 0 h 1445239"/>
                    <a:gd name="connsiteX2" fmla="*/ 4972050 w 4972050"/>
                    <a:gd name="connsiteY2" fmla="*/ 1445239 h 1445239"/>
                    <a:gd name="connsiteX3" fmla="*/ 4846713 w 4972050"/>
                    <a:gd name="connsiteY3" fmla="*/ 1445239 h 1445239"/>
                    <a:gd name="connsiteX4" fmla="*/ 4846713 w 4972050"/>
                    <a:gd name="connsiteY4" fmla="*/ 125337 h 1445239"/>
                    <a:gd name="connsiteX5" fmla="*/ 125337 w 4972050"/>
                    <a:gd name="connsiteY5" fmla="*/ 125337 h 1445239"/>
                    <a:gd name="connsiteX6" fmla="*/ 125337 w 4972050"/>
                    <a:gd name="connsiteY6" fmla="*/ 1445239 h 1445239"/>
                    <a:gd name="connsiteX7" fmla="*/ 0 w 4972050"/>
                    <a:gd name="connsiteY7" fmla="*/ 1445239 h 144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72050" h="1445239">
                      <a:moveTo>
                        <a:pt x="0" y="0"/>
                      </a:moveTo>
                      <a:lnTo>
                        <a:pt x="4972050" y="0"/>
                      </a:lnTo>
                      <a:lnTo>
                        <a:pt x="4972050" y="1445239"/>
                      </a:lnTo>
                      <a:lnTo>
                        <a:pt x="4846713" y="1445239"/>
                      </a:lnTo>
                      <a:lnTo>
                        <a:pt x="4846713" y="125337"/>
                      </a:lnTo>
                      <a:lnTo>
                        <a:pt x="125337" y="125337"/>
                      </a:lnTo>
                      <a:lnTo>
                        <a:pt x="125337" y="1445239"/>
                      </a:lnTo>
                      <a:lnTo>
                        <a:pt x="0" y="14452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="" xmlns:a16="http://schemas.microsoft.com/office/drawing/2014/main" id="{55ACAC44-0CA4-4D15-AE76-405C924BA3E4}"/>
                    </a:ext>
                  </a:extLst>
                </p:cNvPr>
                <p:cNvSpPr/>
                <p:nvPr/>
              </p:nvSpPr>
              <p:spPr>
                <a:xfrm rot="2735247">
                  <a:off x="8529637" y="490381"/>
                  <a:ext cx="104775" cy="1445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="" xmlns:a16="http://schemas.microsoft.com/office/drawing/2014/main" id="{2DF41FE1-6DDF-420A-9003-47CAF9ED3A91}"/>
                    </a:ext>
                  </a:extLst>
                </p:cNvPr>
                <p:cNvSpPr/>
                <p:nvPr/>
              </p:nvSpPr>
              <p:spPr>
                <a:xfrm rot="2735247">
                  <a:off x="3452813" y="4544899"/>
                  <a:ext cx="104775" cy="1445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="" xmlns:a16="http://schemas.microsoft.com/office/drawing/2014/main" id="{227F7607-67B0-483B-ACA2-AABF6AE10F5A}"/>
                    </a:ext>
                  </a:extLst>
                </p:cNvPr>
                <p:cNvSpPr/>
                <p:nvPr/>
              </p:nvSpPr>
              <p:spPr>
                <a:xfrm rot="2735247">
                  <a:off x="9257907" y="46249"/>
                  <a:ext cx="104775" cy="1445239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FEC737F8-5AC4-42D6-95C7-D0925369CE05}"/>
                    </a:ext>
                  </a:extLst>
                </p:cNvPr>
                <p:cNvSpPr/>
                <p:nvPr/>
              </p:nvSpPr>
              <p:spPr>
                <a:xfrm rot="2735247">
                  <a:off x="2899970" y="4817591"/>
                  <a:ext cx="104775" cy="1445239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11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2021-06-28T10:46:19Z</dcterms:created>
  <dcterms:modified xsi:type="dcterms:W3CDTF">2021-07-03T04:38:56Z</dcterms:modified>
</cp:coreProperties>
</file>