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3600" b="1" dirty="0">
                <a:solidFill>
                  <a:srgbClr val="FFA500"/>
                </a:solidFill>
              </a:rPr>
              <a:t>Building a</a:t>
            </a:r>
            <a:r>
              <a:rPr lang="en-US" sz="3600" b="1" dirty="0">
                <a:solidFill>
                  <a:srgbClr val="FFA500"/>
                </a:solidFill>
              </a:rPr>
              <a:t> Full Stack Web App </a:t>
            </a:r>
            <a:r>
              <a:rPr sz="3600" b="1" dirty="0">
                <a:solidFill>
                  <a:srgbClr val="FFA500"/>
                </a:solidFill>
              </a:rPr>
              <a:t>with Svelte &amp; Bun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sz="2400" b="0" dirty="0">
                <a:solidFill>
                  <a:srgbClr val="C8C8C8"/>
                </a:solidFill>
              </a:rPr>
              <a:t>A simple implementation using OpenAI's SDK</a:t>
            </a:r>
            <a:r>
              <a:rPr lang="en-US" sz="2400" b="0" dirty="0">
                <a:solidFill>
                  <a:srgbClr val="C8C8C8"/>
                </a:solidFill>
              </a:rPr>
              <a:t> and web scraping</a:t>
            </a:r>
            <a:endParaRPr sz="2400" b="0" dirty="0">
              <a:solidFill>
                <a:srgbClr val="C8C8C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FFA500"/>
                </a:solidFill>
              </a:rPr>
              <a:t>Tech Stack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200" b="0">
                <a:solidFill>
                  <a:srgbClr val="DCDCDC"/>
                </a:solidFill>
              </a:rPr>
              <a:t>- **Svelte &amp; SvelteKit**: Lightweight framework for frontend and API routes</a:t>
            </a:r>
          </a:p>
          <a:p>
            <a:pPr algn="l"/>
            <a:r>
              <a:rPr sz="2200" b="0">
                <a:solidFill>
                  <a:srgbClr val="DCDCDC"/>
                </a:solidFill>
              </a:rPr>
              <a:t>- **Vite**: Fast build tool for development</a:t>
            </a:r>
          </a:p>
          <a:p>
            <a:pPr algn="l"/>
            <a:r>
              <a:rPr sz="2200" b="0">
                <a:solidFill>
                  <a:srgbClr val="DCDCDC"/>
                </a:solidFill>
              </a:rPr>
              <a:t>- **Bun**: Runtime replacing Node.js for speed and efficiency</a:t>
            </a:r>
          </a:p>
          <a:p>
            <a:pPr algn="l"/>
            <a:r>
              <a:rPr sz="2200" b="0">
                <a:solidFill>
                  <a:srgbClr val="DCDCDC"/>
                </a:solidFill>
              </a:rPr>
              <a:t>- **OpenAI SDK**: Provides AI-powered responses</a:t>
            </a:r>
          </a:p>
          <a:p>
            <a:pPr algn="l"/>
            <a:endParaRPr sz="2200" b="0">
              <a:solidFill>
                <a:srgbClr val="DCDCD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FFA500"/>
                </a:solidFill>
              </a:rP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200" b="0">
                <a:solidFill>
                  <a:srgbClr val="DCDCDC"/>
                </a:solidFill>
              </a:rPr>
              <a:t>1. User visits `/newcompanylookup`</a:t>
            </a:r>
          </a:p>
          <a:p>
            <a:pPr algn="l"/>
            <a:r>
              <a:rPr sz="2200" b="0">
                <a:solidFill>
                  <a:srgbClr val="DCDCDC"/>
                </a:solidFill>
              </a:rPr>
              <a:t>2. SvelteKit handles the request and triggers an API route</a:t>
            </a:r>
          </a:p>
          <a:p>
            <a:pPr algn="l"/>
            <a:r>
              <a:rPr sz="2200" b="0">
                <a:solidFill>
                  <a:srgbClr val="DCDCDC"/>
                </a:solidFill>
              </a:rPr>
              <a:t>3. The API route (built using Bun) makes a request to OpenAI's SDK</a:t>
            </a:r>
          </a:p>
          <a:p>
            <a:pPr algn="l"/>
            <a:r>
              <a:rPr sz="2200" b="0">
                <a:solidFill>
                  <a:srgbClr val="DCDCDC"/>
                </a:solidFill>
              </a:rPr>
              <a:t>4. The response is processed and sent back to the user</a:t>
            </a:r>
          </a:p>
          <a:p>
            <a:pPr algn="l"/>
            <a:r>
              <a:rPr sz="2200" b="0">
                <a:solidFill>
                  <a:srgbClr val="DCDCDC"/>
                </a:solidFill>
              </a:rPr>
              <a:t>5. Optimized with Vite for fast dev experience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123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Building a Full Stack Web App with Svelte &amp; Bun</vt:lpstr>
      <vt:lpstr>Tech Stack Overview</vt:lpstr>
      <vt:lpstr>How It Works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William Callahan</dc:creator>
  <cp:keywords/>
  <dc:description/>
  <cp:lastModifiedBy>William Callahan</cp:lastModifiedBy>
  <cp:revision>3</cp:revision>
  <dcterms:created xsi:type="dcterms:W3CDTF">2013-01-27T09:14:16Z</dcterms:created>
  <dcterms:modified xsi:type="dcterms:W3CDTF">2025-03-14T00:58:29Z</dcterms:modified>
  <cp:category/>
</cp:coreProperties>
</file>