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c52aa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c52aa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dc52aad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dc52aa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c52aad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c52aad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c52aad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c52aad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c52aad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c52aad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Hypernymy-Detection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we've focused on the common hypernym relation between nouns (and noun phrases).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developed a method that given a pair of nouns (x, y) (e.g. (cat, animal), (abbey road, record), (apple, animal)) predicts whether y is a hypernym of x - or in other words, whether x is a subclass of y (e.g. cats are a subclass of animals) or an instance of y (e.g. abbey road is an instance of record).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1835" r="0" t="0"/>
          <a:stretch/>
        </p:blipFill>
        <p:spPr>
          <a:xfrm>
            <a:off x="516850" y="1961800"/>
            <a:ext cx="8222099" cy="3181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75" y="1919075"/>
            <a:ext cx="7235125" cy="26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combined the complementary path-based and distributional approaches.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add distributional information to our model (the information on the separate occurrences of each term x and y), we simply added the word embedding vectors of x and y to the model, allowing it to rely on this information as well.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this simple change we achieve significant improvement in performance compared to prior methods in each approach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cxnSp>
        <p:nvCxnSpPr>
          <p:cNvPr id="100" name="Google Shape;100;p18"/>
          <p:cNvCxnSpPr/>
          <p:nvPr/>
        </p:nvCxnSpPr>
        <p:spPr>
          <a:xfrm>
            <a:off x="3945025" y="2703725"/>
            <a:ext cx="1141500" cy="0"/>
          </a:xfrm>
          <a:prstGeom prst="straightConnector1">
            <a:avLst/>
          </a:prstGeom>
          <a:noFill/>
          <a:ln cap="flat" cmpd="sng" w="9525">
            <a:solidFill>
              <a:srgbClr val="FCE5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