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fca01ead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fca01ead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fca01ead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fca01ead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ca01ead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ca01ead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ca01ea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ca01ea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ca01ead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ca01ead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ca01ead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ca01ead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fca01ead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fca01ead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fcc443f4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fcc443f4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ca01ead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fca01ead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fca01ead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fca01ead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 using LSTM </a:t>
            </a:r>
            <a:r>
              <a:rPr lang="en-GB"/>
              <a:t>Recurrent Neural Network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4294967295"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Results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Analysis of Results</a:t>
            </a:r>
            <a:endParaRPr sz="14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60850"/>
            <a:ext cx="8222099" cy="464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FYP project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Automatic taxonomy generation for lower resources setting.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Two approaches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Pattern-based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Distributed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Selected scope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Improving pattern-based approach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 - Automatic taxonomy construction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1835" r="0" t="0"/>
          <a:stretch/>
        </p:blipFill>
        <p:spPr>
          <a:xfrm>
            <a:off x="1392000" y="180925"/>
            <a:ext cx="6360000" cy="42285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&amp; Motivation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How to i</a:t>
            </a:r>
            <a:r>
              <a:rPr lang="en-GB">
                <a:solidFill>
                  <a:srgbClr val="980000"/>
                </a:solidFill>
              </a:rPr>
              <a:t>mprove hypernym detection path-based approach by using machine learning ?</a:t>
            </a:r>
            <a:endParaRPr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Existing pattern based approaches for hypernym detection show low performance.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GB">
                <a:solidFill>
                  <a:srgbClr val="434343"/>
                </a:solidFill>
              </a:rPr>
              <a:t>Eg: Hearst pattern, Substring inclusion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Improving path-based approach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</a:t>
            </a:r>
            <a:r>
              <a:rPr lang="en-GB"/>
              <a:t>ath representation, using a recurrent neural network.</a:t>
            </a:r>
            <a:endParaRPr/>
          </a:p>
          <a:p>
            <a:pPr indent="-317500" lvl="1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Split the dependency path to edges.</a:t>
            </a:r>
            <a:endParaRPr/>
          </a:p>
          <a:p>
            <a:pPr indent="-317500" lvl="1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Let the network learn a vector representation of the entire path, by going over the edges sequentially.</a:t>
            </a:r>
            <a:endParaRPr/>
          </a:p>
          <a:p>
            <a:pPr indent="-317500" lvl="1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the above vectors as input of LSTM classifier.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Recurrent Neural Network?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</a:t>
            </a:r>
            <a:r>
              <a:rPr lang="en-GB"/>
              <a:t>classify word list into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hyper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mero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random ...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use RNN?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RNN able to connect previous information to the present task.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Eg: “the clouds are in the ………..” → sky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Long Short Term Memory RNN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</a:t>
            </a:r>
            <a:r>
              <a:rPr lang="en-GB"/>
              <a:t>s that gap grows, RNNs become unable to learn to connect the information.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Eg: “ I grew up in France. I speak fluent ……. “ → French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LSTMs are explicitly designed to avoid the long-term dependency problem.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Learning long-term dependencies in recurrent networks using gradient descent is a very difficult task.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Dataset - </a:t>
            </a:r>
            <a:r>
              <a:rPr lang="en-GB"/>
              <a:t>BLESS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</a:t>
            </a:r>
            <a:r>
              <a:rPr lang="en-GB"/>
              <a:t>ontains a set of tuples with explicitly typed semantic relations, plus a number of controlled random tuples. 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 neural network with two layers.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By using dyNet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Improve the Results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Word dropout rate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 </a:t>
            </a:r>
            <a:r>
              <a:rPr lang="en-GB"/>
              <a:t>reduce</a:t>
            </a:r>
            <a:r>
              <a:rPr lang="en-GB"/>
              <a:t> overfitting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lexical memorization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Lexical split - </a:t>
            </a:r>
            <a:r>
              <a:rPr lang="en-GB"/>
              <a:t> split the train and test sets such that each will contain a distinct vocabulary.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