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  <p:sldMasterId id="2147483725" r:id="rId3"/>
    <p:sldMasterId id="2147483737" r:id="rId4"/>
    <p:sldMasterId id="2147483749" r:id="rId5"/>
  </p:sldMasterIdLst>
  <p:notesMasterIdLst>
    <p:notesMasterId r:id="rId25"/>
  </p:notesMasterIdLst>
  <p:sldIdLst>
    <p:sldId id="256" r:id="rId6"/>
    <p:sldId id="263" r:id="rId7"/>
    <p:sldId id="267" r:id="rId8"/>
    <p:sldId id="270" r:id="rId9"/>
    <p:sldId id="274" r:id="rId10"/>
    <p:sldId id="268" r:id="rId11"/>
    <p:sldId id="269" r:id="rId12"/>
    <p:sldId id="275" r:id="rId13"/>
    <p:sldId id="272" r:id="rId14"/>
    <p:sldId id="273" r:id="rId15"/>
    <p:sldId id="276" r:id="rId16"/>
    <p:sldId id="280" r:id="rId17"/>
    <p:sldId id="278" r:id="rId18"/>
    <p:sldId id="282" r:id="rId19"/>
    <p:sldId id="271" r:id="rId20"/>
    <p:sldId id="277" r:id="rId21"/>
    <p:sldId id="279" r:id="rId22"/>
    <p:sldId id="283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97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84FDC-0F53-4F89-9833-4658D45289B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13EF4-6E6F-4329-9200-017FCB8D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3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for everyone.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3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  <a:p>
            <a:r>
              <a:rPr lang="en-US" dirty="0"/>
              <a:t>That is the end of our presentation, do you guys have any 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0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57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4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72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60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779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70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258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441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206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637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528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742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83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20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532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093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47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87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44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65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62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41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04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03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761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69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60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213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188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897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37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78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911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33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083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726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1055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851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8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6353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975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37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183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013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379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34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6994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271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229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3011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51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8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2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1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2781C3A-93FC-487F-A276-7CF46528D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"/>
          <a:stretch/>
        </p:blipFill>
        <p:spPr>
          <a:xfrm>
            <a:off x="787277" y="171450"/>
            <a:ext cx="7918274" cy="419618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E70D430-8F09-42F3-A0F7-179E5C53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5837117" cy="542592"/>
          </a:xfrm>
        </p:spPr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Group 4 (</a:t>
            </a:r>
            <a:r>
              <a:rPr lang="en-CA" dirty="0" err="1">
                <a:solidFill>
                  <a:schemeClr val="tx1"/>
                </a:solidFill>
              </a:rPr>
              <a:t>Achos</a:t>
            </a:r>
            <a:r>
              <a:rPr lang="en-CA" dirty="0">
                <a:solidFill>
                  <a:schemeClr val="tx1"/>
                </a:solidFill>
              </a:rPr>
              <a:t>): Sagar, William, Tommy, </a:t>
            </a:r>
            <a:r>
              <a:rPr lang="en-CA" dirty="0" err="1">
                <a:solidFill>
                  <a:schemeClr val="tx1"/>
                </a:solidFill>
              </a:rPr>
              <a:t>Khide</a:t>
            </a:r>
            <a:r>
              <a:rPr lang="en-CA" dirty="0">
                <a:solidFill>
                  <a:schemeClr val="tx1"/>
                </a:solidFill>
              </a:rPr>
              <a:t>, David</a:t>
            </a:r>
          </a:p>
        </p:txBody>
      </p:sp>
    </p:spTree>
    <p:extLst>
      <p:ext uri="{BB962C8B-B14F-4D97-AF65-F5344CB8AC3E}">
        <p14:creationId xmlns:p14="http://schemas.microsoft.com/office/powerpoint/2010/main" val="25775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317CFBF-8AB7-45BD-9E93-D54430450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D2A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1FBA07-35D6-4EF1-9CED-6C45D3AD4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52" t="11062" r="14592" b="61772"/>
          <a:stretch/>
        </p:blipFill>
        <p:spPr>
          <a:xfrm>
            <a:off x="3439886" y="1048945"/>
            <a:ext cx="5050798" cy="47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9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9232-783D-489C-8192-477C096D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33" y="2117490"/>
            <a:ext cx="7431895" cy="1609344"/>
          </a:xfrm>
        </p:spPr>
        <p:txBody>
          <a:bodyPr/>
          <a:lstStyle/>
          <a:p>
            <a:r>
              <a:rPr lang="en-US" dirty="0"/>
              <a:t>That’s not the end of fun!</a:t>
            </a:r>
          </a:p>
        </p:txBody>
      </p:sp>
    </p:spTree>
    <p:extLst>
      <p:ext uri="{BB962C8B-B14F-4D97-AF65-F5344CB8AC3E}">
        <p14:creationId xmlns:p14="http://schemas.microsoft.com/office/powerpoint/2010/main" val="40793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AB87-F6CE-42AB-8E6A-F703980E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93689"/>
            <a:ext cx="10058400" cy="1609344"/>
          </a:xfrm>
        </p:spPr>
        <p:txBody>
          <a:bodyPr/>
          <a:lstStyle/>
          <a:p>
            <a:r>
              <a:rPr lang="en-US" dirty="0"/>
              <a:t>Find out the real towers!</a:t>
            </a:r>
          </a:p>
        </p:txBody>
      </p:sp>
    </p:spTree>
    <p:extLst>
      <p:ext uri="{BB962C8B-B14F-4D97-AF65-F5344CB8AC3E}">
        <p14:creationId xmlns:p14="http://schemas.microsoft.com/office/powerpoint/2010/main" val="105621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974C-BC24-4516-AC96-472622FD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hosted site and start the demo. (So far took 1.8 minutes)</a:t>
            </a:r>
          </a:p>
        </p:txBody>
      </p:sp>
    </p:spTree>
    <p:extLst>
      <p:ext uri="{BB962C8B-B14F-4D97-AF65-F5344CB8AC3E}">
        <p14:creationId xmlns:p14="http://schemas.microsoft.com/office/powerpoint/2010/main" val="6326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49489-D57F-416E-971F-9E33AC1FFB13}"/>
              </a:ext>
            </a:extLst>
          </p:cNvPr>
          <p:cNvSpPr txBox="1"/>
          <p:nvPr/>
        </p:nvSpPr>
        <p:spPr>
          <a:xfrm>
            <a:off x="1589314" y="511629"/>
            <a:ext cx="6422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API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8FB4B-E001-4179-A05B-41453E05A5A0}"/>
              </a:ext>
            </a:extLst>
          </p:cNvPr>
          <p:cNvSpPr txBox="1"/>
          <p:nvPr/>
        </p:nvSpPr>
        <p:spPr>
          <a:xfrm>
            <a:off x="1589314" y="2090057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David, (0.3 minutes)</a:t>
            </a:r>
          </a:p>
        </p:txBody>
      </p:sp>
    </p:spTree>
    <p:extLst>
      <p:ext uri="{BB962C8B-B14F-4D97-AF65-F5344CB8AC3E}">
        <p14:creationId xmlns:p14="http://schemas.microsoft.com/office/powerpoint/2010/main" val="198550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49489-D57F-416E-971F-9E33AC1FFB13}"/>
              </a:ext>
            </a:extLst>
          </p:cNvPr>
          <p:cNvSpPr txBox="1"/>
          <p:nvPr/>
        </p:nvSpPr>
        <p:spPr>
          <a:xfrm>
            <a:off x="1589314" y="511629"/>
            <a:ext cx="6422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Easter Egg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8FB4B-E001-4179-A05B-41453E05A5A0}"/>
              </a:ext>
            </a:extLst>
          </p:cNvPr>
          <p:cNvSpPr txBox="1"/>
          <p:nvPr/>
        </p:nvSpPr>
        <p:spPr>
          <a:xfrm>
            <a:off x="1589314" y="2090057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Sagar and William, (1.2 minutes)</a:t>
            </a:r>
          </a:p>
        </p:txBody>
      </p:sp>
    </p:spTree>
    <p:extLst>
      <p:ext uri="{BB962C8B-B14F-4D97-AF65-F5344CB8AC3E}">
        <p14:creationId xmlns:p14="http://schemas.microsoft.com/office/powerpoint/2010/main" val="327796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3EE3-99EE-4797-800D-D67F7091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Added this week (Demo)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8D14D-CE5F-45D7-A84C-CE7E0257E618}"/>
              </a:ext>
            </a:extLst>
          </p:cNvPr>
          <p:cNvSpPr txBox="1"/>
          <p:nvPr/>
        </p:nvSpPr>
        <p:spPr>
          <a:xfrm>
            <a:off x="1589314" y="2090057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Khide</a:t>
            </a:r>
            <a:r>
              <a:rPr lang="en-US" dirty="0"/>
              <a:t> (1.3 minutes)</a:t>
            </a:r>
          </a:p>
        </p:txBody>
      </p:sp>
    </p:spTree>
    <p:extLst>
      <p:ext uri="{BB962C8B-B14F-4D97-AF65-F5344CB8AC3E}">
        <p14:creationId xmlns:p14="http://schemas.microsoft.com/office/powerpoint/2010/main" val="216056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F69B-2810-4C2A-96C3-19CF68E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046B-7169-434D-9BD1-913F2024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Tommy (1.3 minutes)</a:t>
            </a:r>
          </a:p>
          <a:p>
            <a:r>
              <a:rPr lang="en-US" dirty="0"/>
              <a:t>Explain new template</a:t>
            </a:r>
          </a:p>
          <a:p>
            <a:r>
              <a:rPr lang="en-US" dirty="0"/>
              <a:t>Azure SQL server</a:t>
            </a:r>
          </a:p>
          <a:p>
            <a:r>
              <a:rPr lang="en-US" dirty="0"/>
              <a:t>Responsiveness</a:t>
            </a:r>
          </a:p>
          <a:p>
            <a:r>
              <a:rPr lang="en-US" dirty="0"/>
              <a:t>End of demo, come back to ppt.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CBF1-B250-4037-B53F-2594E1CE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demo, come back to ppt.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8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954E8D1-7BD4-4C3F-8E18-1A683DFF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44" y="2099596"/>
            <a:ext cx="3556755" cy="3556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E18BC-2EC1-450A-A04E-AA78F943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21971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7113-F1C8-4902-8810-F6D40FA6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Responsibilities</a:t>
            </a: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A18411-1568-4B67-89E4-57390BBD5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43570"/>
              </p:ext>
            </p:extLst>
          </p:nvPr>
        </p:nvGraphicFramePr>
        <p:xfrm>
          <a:off x="677334" y="1660891"/>
          <a:ext cx="8596668" cy="2225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9218">
                  <a:extLst>
                    <a:ext uri="{9D8B030D-6E8A-4147-A177-3AD203B41FA5}">
                      <a16:colId xmlns:a16="http://schemas.microsoft.com/office/drawing/2014/main" val="3672691307"/>
                    </a:ext>
                  </a:extLst>
                </a:gridCol>
                <a:gridCol w="3062138">
                  <a:extLst>
                    <a:ext uri="{9D8B030D-6E8A-4147-A177-3AD203B41FA5}">
                      <a16:colId xmlns:a16="http://schemas.microsoft.com/office/drawing/2014/main" val="3073952442"/>
                    </a:ext>
                  </a:extLst>
                </a:gridCol>
                <a:gridCol w="2835312">
                  <a:extLst>
                    <a:ext uri="{9D8B030D-6E8A-4147-A177-3AD203B41FA5}">
                      <a16:colId xmlns:a16="http://schemas.microsoft.com/office/drawing/2014/main" val="366510715"/>
                    </a:ext>
                  </a:extLst>
                </a:gridCol>
              </a:tblGrid>
              <a:tr h="5458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David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Tommy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effectLst/>
                        </a:rPr>
                        <a:t>Khide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1443950431"/>
                  </a:ext>
                </a:extLst>
              </a:tr>
              <a:tr h="167947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Project Manager,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Developer 2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Designer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Presenter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QA Tester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Web Development Manager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QA Tester 2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Developer 3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Artist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Game Development Manager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Designer 2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Artist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2217365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C67CA0-DCCA-43E3-9DC9-1E9BE540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33441"/>
              </p:ext>
            </p:extLst>
          </p:nvPr>
        </p:nvGraphicFramePr>
        <p:xfrm>
          <a:off x="677334" y="3886200"/>
          <a:ext cx="5582789" cy="1872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463">
                  <a:extLst>
                    <a:ext uri="{9D8B030D-6E8A-4147-A177-3AD203B41FA5}">
                      <a16:colId xmlns:a16="http://schemas.microsoft.com/office/drawing/2014/main" val="485671458"/>
                    </a:ext>
                  </a:extLst>
                </a:gridCol>
                <a:gridCol w="2738326">
                  <a:extLst>
                    <a:ext uri="{9D8B030D-6E8A-4147-A177-3AD203B41FA5}">
                      <a16:colId xmlns:a16="http://schemas.microsoft.com/office/drawing/2014/main" val="363970569"/>
                    </a:ext>
                  </a:extLst>
                </a:gridCol>
              </a:tblGrid>
              <a:tr h="38953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William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Sagar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458705130"/>
                  </a:ext>
                </a:extLst>
              </a:tr>
              <a:tr h="14832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Graphic, Story Design Manager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QA Tester 3 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2000" b="1" u="none" strike="noStrike" dirty="0">
                          <a:effectLst/>
                        </a:rPr>
                        <a:t>Media, Ad Manager</a:t>
                      </a:r>
                      <a:br>
                        <a:rPr lang="it-IT" sz="2000" u="none" strike="noStrike" dirty="0">
                          <a:effectLst/>
                        </a:rPr>
                      </a:br>
                      <a:r>
                        <a:rPr lang="it-IT" sz="2000" u="none" strike="noStrike" dirty="0">
                          <a:effectLst/>
                        </a:rPr>
                        <a:t>QA Tester 1</a:t>
                      </a:r>
                      <a:br>
                        <a:rPr lang="it-IT" sz="2000" u="none" strike="noStrike" dirty="0">
                          <a:effectLst/>
                        </a:rPr>
                      </a:br>
                      <a:r>
                        <a:rPr lang="it-IT" sz="2000" u="none" strike="noStrike" dirty="0">
                          <a:effectLst/>
                        </a:rPr>
                        <a:t>Artist 2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347988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B2BBD2D1-036B-4031-8536-056D08E75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7D5D6-16D8-4385-8D38-81D0F494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5" y="646093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Raise the awareness through game?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A2EFA-DCBD-43FF-98C1-9D6967F897EA}"/>
              </a:ext>
            </a:extLst>
          </p:cNvPr>
          <p:cNvSpPr txBox="1"/>
          <p:nvPr/>
        </p:nvSpPr>
        <p:spPr>
          <a:xfrm>
            <a:off x="6416045" y="4138016"/>
            <a:ext cx="289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from this town, dark and gloomy.</a:t>
            </a:r>
          </a:p>
        </p:txBody>
      </p:sp>
    </p:spTree>
    <p:extLst>
      <p:ext uri="{BB962C8B-B14F-4D97-AF65-F5344CB8AC3E}">
        <p14:creationId xmlns:p14="http://schemas.microsoft.com/office/powerpoint/2010/main" val="239176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3FB62-8B6B-49F5-8E67-ABDCA8A8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066757"/>
            <a:ext cx="6877050" cy="4333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20E622-10D9-44EE-9BAE-C963265F939B}"/>
              </a:ext>
            </a:extLst>
          </p:cNvPr>
          <p:cNvCxnSpPr>
            <a:cxnSpLocks/>
          </p:cNvCxnSpPr>
          <p:nvPr/>
        </p:nvCxnSpPr>
        <p:spPr>
          <a:xfrm flipH="1">
            <a:off x="7581904" y="1404071"/>
            <a:ext cx="674910" cy="1846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F69338-064D-4561-B2CC-3018E90EC690}"/>
              </a:ext>
            </a:extLst>
          </p:cNvPr>
          <p:cNvSpPr txBox="1"/>
          <p:nvPr/>
        </p:nvSpPr>
        <p:spPr>
          <a:xfrm>
            <a:off x="8256814" y="1219405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that is always tired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359965-01C7-482B-9582-AA087BE2CBED}"/>
              </a:ext>
            </a:extLst>
          </p:cNvPr>
          <p:cNvCxnSpPr>
            <a:cxnSpLocks/>
          </p:cNvCxnSpPr>
          <p:nvPr/>
        </p:nvCxnSpPr>
        <p:spPr>
          <a:xfrm flipH="1">
            <a:off x="6975025" y="3233695"/>
            <a:ext cx="674910" cy="1846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8F1AEF-A745-4E48-88A3-7E4075A148B5}"/>
              </a:ext>
            </a:extLst>
          </p:cNvPr>
          <p:cNvSpPr txBox="1"/>
          <p:nvPr/>
        </p:nvSpPr>
        <p:spPr>
          <a:xfrm>
            <a:off x="7649935" y="302696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 Coffee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FDD960-ED11-485E-A11C-00B36F980846}"/>
              </a:ext>
            </a:extLst>
          </p:cNvPr>
          <p:cNvCxnSpPr>
            <a:cxnSpLocks/>
          </p:cNvCxnSpPr>
          <p:nvPr/>
        </p:nvCxnSpPr>
        <p:spPr>
          <a:xfrm flipH="1">
            <a:off x="3755571" y="2821152"/>
            <a:ext cx="307520" cy="5751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5ED9A-983F-43C9-89FE-DA32CE167D25}"/>
              </a:ext>
            </a:extLst>
          </p:cNvPr>
          <p:cNvSpPr txBox="1"/>
          <p:nvPr/>
        </p:nvSpPr>
        <p:spPr>
          <a:xfrm>
            <a:off x="3974649" y="1897822"/>
            <a:ext cx="1695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that no one knows what it does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BF061-175D-482B-9AA6-5D378FF8D60B}"/>
              </a:ext>
            </a:extLst>
          </p:cNvPr>
          <p:cNvSpPr txBox="1"/>
          <p:nvPr/>
        </p:nvSpPr>
        <p:spPr>
          <a:xfrm>
            <a:off x="2343150" y="5529943"/>
            <a:ext cx="68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CST student</a:t>
            </a:r>
          </a:p>
        </p:txBody>
      </p:sp>
    </p:spTree>
    <p:extLst>
      <p:ext uri="{BB962C8B-B14F-4D97-AF65-F5344CB8AC3E}">
        <p14:creationId xmlns:p14="http://schemas.microsoft.com/office/powerpoint/2010/main" val="174079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2B25-F295-4426-8812-985C7EC4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towers!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EA7FBC6-E46C-4021-BC74-2B1C70184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59" y="4237390"/>
            <a:ext cx="979714" cy="979714"/>
          </a:xfrm>
          <a:prstGeom prst="rect">
            <a:avLst/>
          </a:prstGeom>
        </p:spPr>
      </p:pic>
      <p:pic>
        <p:nvPicPr>
          <p:cNvPr id="7" name="Picture 6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AEF45F-4B98-4394-9E1B-74439C0F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43" y="4237390"/>
            <a:ext cx="979714" cy="979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BCE62-C4E3-4AAC-9CD4-504A78DA3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66" y="2015902"/>
            <a:ext cx="979714" cy="979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588427-347E-4021-BEBE-554C1A0B2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5" y="4028293"/>
            <a:ext cx="1285875" cy="1285875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8D4DC95-DB45-4E02-86C2-F23776E6C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95" y="2082577"/>
            <a:ext cx="979714" cy="979714"/>
          </a:xfrm>
          <a:prstGeom prst="rect">
            <a:avLst/>
          </a:prstGeom>
        </p:spPr>
      </p:pic>
      <p:pic>
        <p:nvPicPr>
          <p:cNvPr id="15" name="Picture 1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009A9ED-A163-40BA-A542-10C311182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82577"/>
            <a:ext cx="979714" cy="979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FA9634-41A8-4368-864D-45EA3AD4824C}"/>
              </a:ext>
            </a:extLst>
          </p:cNvPr>
          <p:cNvSpPr txBox="1"/>
          <p:nvPr/>
        </p:nvSpPr>
        <p:spPr>
          <a:xfrm>
            <a:off x="1255637" y="3261863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Tower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CB354-158D-45A0-AB61-F869632B0105}"/>
              </a:ext>
            </a:extLst>
          </p:cNvPr>
          <p:cNvSpPr txBox="1"/>
          <p:nvPr/>
        </p:nvSpPr>
        <p:spPr>
          <a:xfrm>
            <a:off x="3313637" y="3261863"/>
            <a:ext cx="183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Recycle Tower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0F290-127C-4CA7-8D45-9EBEB3197AF5}"/>
              </a:ext>
            </a:extLst>
          </p:cNvPr>
          <p:cNvSpPr txBox="1"/>
          <p:nvPr/>
        </p:nvSpPr>
        <p:spPr>
          <a:xfrm>
            <a:off x="5430613" y="3261863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Farm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65183-07E0-4AFB-BDAF-2EAE76ECC165}"/>
              </a:ext>
            </a:extLst>
          </p:cNvPr>
          <p:cNvSpPr txBox="1"/>
          <p:nvPr/>
        </p:nvSpPr>
        <p:spPr>
          <a:xfrm>
            <a:off x="1112763" y="5407150"/>
            <a:ext cx="197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Donation Tower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23B1F8-EE7F-4DE1-933A-D62E3003AAAC}"/>
              </a:ext>
            </a:extLst>
          </p:cNvPr>
          <p:cNvSpPr txBox="1"/>
          <p:nvPr/>
        </p:nvSpPr>
        <p:spPr>
          <a:xfrm>
            <a:off x="3366707" y="5407150"/>
            <a:ext cx="157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Compost Tower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9DF9E-513D-43CE-A2AA-5706FFD62648}"/>
              </a:ext>
            </a:extLst>
          </p:cNvPr>
          <p:cNvSpPr txBox="1"/>
          <p:nvPr/>
        </p:nvSpPr>
        <p:spPr>
          <a:xfrm>
            <a:off x="5483683" y="5407150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Fuel Plant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746646-CE75-4655-A940-25B426C82576}"/>
              </a:ext>
            </a:extLst>
          </p:cNvPr>
          <p:cNvSpPr txBox="1"/>
          <p:nvPr/>
        </p:nvSpPr>
        <p:spPr>
          <a:xfrm>
            <a:off x="7380663" y="2138961"/>
            <a:ext cx="249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are real life examples which lets the user learn</a:t>
            </a:r>
          </a:p>
        </p:txBody>
      </p:sp>
      <p:pic>
        <p:nvPicPr>
          <p:cNvPr id="23" name="Picture 2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0CC0775-9A3E-4253-B44D-A2C7859DE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51" y="3324408"/>
            <a:ext cx="1419522" cy="18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CAA87-D433-43A6-AC49-653B16699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45" y="1131994"/>
            <a:ext cx="459038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CD44E-17C8-4576-92A0-25465796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45" y="1131994"/>
            <a:ext cx="459038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1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oom, gallery, scene&#10;&#10;Description generated with very high confidence">
            <a:extLst>
              <a:ext uri="{FF2B5EF4-FFF2-40B4-BE49-F238E27FC236}">
                <a16:creationId xmlns:a16="http://schemas.microsoft.com/office/drawing/2014/main" id="{D2669E98-444E-4610-AC91-5C7CA0CA9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45" y="1131994"/>
            <a:ext cx="459038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317CFBF-8AB7-45BD-9E93-D54430450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D2A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1FBA07-35D6-4EF1-9CED-6C45D3AD4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498" y="801792"/>
            <a:ext cx="461941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75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2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2820</TotalTime>
  <Words>217</Words>
  <Application>Microsoft Office PowerPoint</Application>
  <PresentationFormat>Widescreen</PresentationFormat>
  <Paragraphs>50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Gill Sans MT</vt:lpstr>
      <vt:lpstr>Rockwell</vt:lpstr>
      <vt:lpstr>Rockwell Condensed</vt:lpstr>
      <vt:lpstr>Trebuchet MS</vt:lpstr>
      <vt:lpstr>Wingdings</vt:lpstr>
      <vt:lpstr>Wingdings 3</vt:lpstr>
      <vt:lpstr>Facet</vt:lpstr>
      <vt:lpstr>Wood Type</vt:lpstr>
      <vt:lpstr>Gallery</vt:lpstr>
      <vt:lpstr>1_Gallery</vt:lpstr>
      <vt:lpstr>2_Gallery</vt:lpstr>
      <vt:lpstr>PowerPoint Presentation</vt:lpstr>
      <vt:lpstr>Responsibilities</vt:lpstr>
      <vt:lpstr>Raise the awareness through game?</vt:lpstr>
      <vt:lpstr>PowerPoint Presentation</vt:lpstr>
      <vt:lpstr>Place towers!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not the end of fun!</vt:lpstr>
      <vt:lpstr>Find out the real towers!</vt:lpstr>
      <vt:lpstr>PowerPoint Presentation</vt:lpstr>
      <vt:lpstr>PowerPoint Presentation</vt:lpstr>
      <vt:lpstr>PowerPoint Presentation</vt:lpstr>
      <vt:lpstr>Features Added this week (Demo)</vt:lpstr>
      <vt:lpstr>Website (Demo)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Compost</dc:title>
  <dc:creator>Sagar Sidhu</dc:creator>
  <cp:lastModifiedBy>David Lee</cp:lastModifiedBy>
  <cp:revision>96</cp:revision>
  <dcterms:created xsi:type="dcterms:W3CDTF">2018-04-26T23:09:46Z</dcterms:created>
  <dcterms:modified xsi:type="dcterms:W3CDTF">2018-05-17T05:13:07Z</dcterms:modified>
</cp:coreProperties>
</file>