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58" r:id="rId4"/>
    <p:sldId id="267" r:id="rId5"/>
    <p:sldId id="270" r:id="rId6"/>
    <p:sldId id="268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97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4FDC-0F53-4F89-9833-4658D45289B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13EF4-6E6F-4329-9200-017FCB8D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for everyone.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3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3EF4-6E6F-4329-9200-017FCB8D0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0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4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7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6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77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70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3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6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0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EBF2-5D07-4A36-8212-8257E00C6FD2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C04915-2E12-4FFD-B0D3-C703A7D4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8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2781C3A-93FC-487F-A276-7CF46528D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"/>
          <a:stretch/>
        </p:blipFill>
        <p:spPr>
          <a:xfrm>
            <a:off x="787277" y="171450"/>
            <a:ext cx="7918274" cy="419618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70D430-8F09-42F3-A0F7-179E5C53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5837117" cy="54259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Group 4 (</a:t>
            </a:r>
            <a:r>
              <a:rPr lang="en-CA" dirty="0" err="1">
                <a:solidFill>
                  <a:schemeClr val="tx1"/>
                </a:solidFill>
              </a:rPr>
              <a:t>Achos</a:t>
            </a:r>
            <a:r>
              <a:rPr lang="en-CA" dirty="0">
                <a:solidFill>
                  <a:schemeClr val="tx1"/>
                </a:solidFill>
              </a:rPr>
              <a:t>): Sagar, William, Tommy, </a:t>
            </a:r>
            <a:r>
              <a:rPr lang="en-CA" dirty="0" err="1">
                <a:solidFill>
                  <a:schemeClr val="tx1"/>
                </a:solidFill>
              </a:rPr>
              <a:t>Khide</a:t>
            </a:r>
            <a:r>
              <a:rPr lang="en-CA" dirty="0">
                <a:solidFill>
                  <a:schemeClr val="tx1"/>
                </a:solidFill>
              </a:rPr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577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7113-F1C8-4902-8810-F6D40FA6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Responsibilities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A18411-1568-4B67-89E4-57390BBD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3570"/>
              </p:ext>
            </p:extLst>
          </p:nvPr>
        </p:nvGraphicFramePr>
        <p:xfrm>
          <a:off x="677334" y="1660891"/>
          <a:ext cx="8596668" cy="2225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9218">
                  <a:extLst>
                    <a:ext uri="{9D8B030D-6E8A-4147-A177-3AD203B41FA5}">
                      <a16:colId xmlns:a16="http://schemas.microsoft.com/office/drawing/2014/main" val="3672691307"/>
                    </a:ext>
                  </a:extLst>
                </a:gridCol>
                <a:gridCol w="3062138">
                  <a:extLst>
                    <a:ext uri="{9D8B030D-6E8A-4147-A177-3AD203B41FA5}">
                      <a16:colId xmlns:a16="http://schemas.microsoft.com/office/drawing/2014/main" val="3073952442"/>
                    </a:ext>
                  </a:extLst>
                </a:gridCol>
                <a:gridCol w="2835312">
                  <a:extLst>
                    <a:ext uri="{9D8B030D-6E8A-4147-A177-3AD203B41FA5}">
                      <a16:colId xmlns:a16="http://schemas.microsoft.com/office/drawing/2014/main" val="366510715"/>
                    </a:ext>
                  </a:extLst>
                </a:gridCol>
              </a:tblGrid>
              <a:tr h="545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David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Tommy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</a:rPr>
                        <a:t>Khide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1443950431"/>
                  </a:ext>
                </a:extLst>
              </a:tr>
              <a:tr h="16794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Project Manager,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Presenter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Web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Developer 3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Game Development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Game Designer 2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Artist 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2217365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C67CA0-DCCA-43E3-9DC9-1E9BE540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3441"/>
              </p:ext>
            </p:extLst>
          </p:nvPr>
        </p:nvGraphicFramePr>
        <p:xfrm>
          <a:off x="677334" y="3886200"/>
          <a:ext cx="5582789" cy="1872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463">
                  <a:extLst>
                    <a:ext uri="{9D8B030D-6E8A-4147-A177-3AD203B41FA5}">
                      <a16:colId xmlns:a16="http://schemas.microsoft.com/office/drawing/2014/main" val="485671458"/>
                    </a:ext>
                  </a:extLst>
                </a:gridCol>
                <a:gridCol w="2738326">
                  <a:extLst>
                    <a:ext uri="{9D8B030D-6E8A-4147-A177-3AD203B41FA5}">
                      <a16:colId xmlns:a16="http://schemas.microsoft.com/office/drawing/2014/main" val="363970569"/>
                    </a:ext>
                  </a:extLst>
                </a:gridCol>
              </a:tblGrid>
              <a:tr h="38953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William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Sagar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458705130"/>
                  </a:ext>
                </a:extLst>
              </a:tr>
              <a:tr h="14832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Graphic, Story Design Manager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QA Tester 3 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000" b="1" u="none" strike="noStrike" dirty="0">
                          <a:effectLst/>
                        </a:rPr>
                        <a:t>Media, Ad Manager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QA Tester 1</a:t>
                      </a:r>
                      <a:br>
                        <a:rPr lang="it-IT" sz="2000" u="none" strike="noStrike" dirty="0">
                          <a:effectLst/>
                        </a:rPr>
                      </a:br>
                      <a:r>
                        <a:rPr lang="it-IT" sz="2000" u="none" strike="noStrike" dirty="0">
                          <a:effectLst/>
                        </a:rPr>
                        <a:t>Artist 2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/>
                </a:tc>
                <a:extLst>
                  <a:ext uri="{0D108BD9-81ED-4DB2-BD59-A6C34878D82A}">
                    <a16:rowId xmlns:a16="http://schemas.microsoft.com/office/drawing/2014/main" val="347988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EF38A7E-6B54-494C-BB1A-BDA2EF1C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67" y="758953"/>
            <a:ext cx="3422058" cy="456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A8A3E-9066-46A7-BCCC-F9B9CA4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CA" dirty="0"/>
              <a:t>What is our application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3A2-D6AF-4FB6-AF3A-8A8268FF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956479"/>
            <a:ext cx="6451109" cy="463775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Operation Compost</a:t>
            </a:r>
          </a:p>
          <a:p>
            <a:r>
              <a:rPr lang="en-CA" sz="2600" dirty="0">
                <a:solidFill>
                  <a:schemeClr val="tx1"/>
                </a:solidFill>
              </a:rPr>
              <a:t>Tower defense game which run on the mobile web browser (also on PC) which raise awareness about food waste reduction. </a:t>
            </a:r>
          </a:p>
          <a:p>
            <a:r>
              <a:rPr lang="en-CA" sz="2600" dirty="0">
                <a:solidFill>
                  <a:schemeClr val="tx1"/>
                </a:solidFill>
              </a:rPr>
              <a:t>The boy invents towers to prevent foods from going straight into the ‘Waste’ bin. </a:t>
            </a:r>
          </a:p>
          <a:p>
            <a:r>
              <a:rPr lang="en-CA" sz="2600" dirty="0">
                <a:solidFill>
                  <a:schemeClr val="tx1"/>
                </a:solidFill>
              </a:rPr>
              <a:t>Towers are the real-life examples of food waste reduction and it is to teach the users different ways of reducing food. 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lvl="2"/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24430-8B48-4118-BE48-7F5C37118813}"/>
              </a:ext>
            </a:extLst>
          </p:cNvPr>
          <p:cNvSpPr txBox="1"/>
          <p:nvPr/>
        </p:nvSpPr>
        <p:spPr>
          <a:xfrm>
            <a:off x="7526567" y="5503985"/>
            <a:ext cx="34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‘Boy Genius’</a:t>
            </a:r>
          </a:p>
        </p:txBody>
      </p:sp>
    </p:spTree>
    <p:extLst>
      <p:ext uri="{BB962C8B-B14F-4D97-AF65-F5344CB8AC3E}">
        <p14:creationId xmlns:p14="http://schemas.microsoft.com/office/powerpoint/2010/main" val="7316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B2BBD2D1-036B-4031-8536-056D08E75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7D5D6-16D8-4385-8D38-81D0F494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does it raise awareness?</a:t>
            </a:r>
          </a:p>
        </p:txBody>
      </p:sp>
    </p:spTree>
    <p:extLst>
      <p:ext uri="{BB962C8B-B14F-4D97-AF65-F5344CB8AC3E}">
        <p14:creationId xmlns:p14="http://schemas.microsoft.com/office/powerpoint/2010/main" val="23917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CAA87-D433-43A6-AC49-653B16699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28" y="500743"/>
            <a:ext cx="5704114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CD44E-17C8-4576-92A0-25465796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12750"/>
            <a:ext cx="6032500" cy="6032500"/>
          </a:xfrm>
        </p:spPr>
      </p:pic>
    </p:spTree>
    <p:extLst>
      <p:ext uri="{BB962C8B-B14F-4D97-AF65-F5344CB8AC3E}">
        <p14:creationId xmlns:p14="http://schemas.microsoft.com/office/powerpoint/2010/main" val="8849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E18BC-2EC1-450A-A04E-AA78F94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19714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2351</TotalTime>
  <Words>131</Words>
  <Application>Microsoft Office PowerPoint</Application>
  <PresentationFormat>Widescreen</PresentationFormat>
  <Paragraphs>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Responsibilities</vt:lpstr>
      <vt:lpstr>What is our application ?</vt:lpstr>
      <vt:lpstr>How does it raise awareness?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Compost</dc:title>
  <dc:creator>Sagar Sidhu</dc:creator>
  <cp:lastModifiedBy>David Lee</cp:lastModifiedBy>
  <cp:revision>80</cp:revision>
  <dcterms:created xsi:type="dcterms:W3CDTF">2018-04-26T23:09:46Z</dcterms:created>
  <dcterms:modified xsi:type="dcterms:W3CDTF">2018-05-16T21:11:37Z</dcterms:modified>
</cp:coreProperties>
</file>