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532" autoAdjust="0"/>
  </p:normalViewPr>
  <p:slideViewPr>
    <p:cSldViewPr snapToGrid="0">
      <p:cViewPr>
        <p:scale>
          <a:sx n="75" d="100"/>
          <a:sy n="75" d="100"/>
        </p:scale>
        <p:origin x="-370" y="-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FB8203-14CE-4798-BC66-9FD3AA9D6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6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04AB1-EBF7-4353-9814-1B8CC03CAB0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01931-69B6-40EC-B1B7-7FA7BE986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5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BBB2B-AF95-4EF6-B3FD-50A88A2E6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82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34180-635E-4B62-BE58-50D697196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5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E845D-BC0C-4221-ADF9-0644B64EC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506B6-BFAE-4EFA-AEBD-5A90D78F4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4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3D23E-4E5E-489B-A798-1A71A0F4A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7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63B5C-01F7-4B42-9155-FE39A8BCB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49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2DEEF-C544-44E0-A129-127A0F19C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9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76B50-FF7A-4588-8D2D-712618E11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9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9D386-A88F-4BCE-9007-2D76A1AC0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0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15713-73E5-42C3-A053-35B9D9711E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5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F06A24-8EAE-4DE3-9BCB-215B3F201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23900" y="2667000"/>
            <a:ext cx="7696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Senior Project</a:t>
            </a:r>
            <a:r>
              <a:rPr lang="en-US" b="0" dirty="0" smtClean="0">
                <a:solidFill>
                  <a:schemeClr val="bg1"/>
                </a:solidFill>
                <a:effectLst/>
              </a:rPr>
              <a:t/>
            </a:r>
            <a:br>
              <a:rPr lang="en-US" b="0" dirty="0" smtClean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Integrating Task Management Tools</a:t>
            </a:r>
            <a:r>
              <a:rPr lang="en-US" b="0" dirty="0" smtClean="0">
                <a:solidFill>
                  <a:schemeClr val="bg1"/>
                </a:solidFill>
                <a:effectLst/>
              </a:rPr>
              <a:t/>
            </a:r>
            <a:br>
              <a:rPr lang="en-US" b="0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William Baldwin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CIS 598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Spring 2016</a:t>
            </a:r>
            <a:endParaRPr lang="en-US" b="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Advisor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Dan Andresen is official advisor, but most advising will be by managers in office.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Questions?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What is happening?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I work at GE Aviation here in town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I’ve been tasked with integrating two tools: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1) </a:t>
            </a:r>
            <a:r>
              <a:rPr lang="en-US" sz="2400" dirty="0" smtClean="0">
                <a:solidFill>
                  <a:schemeClr val="bg1"/>
                </a:solidFill>
              </a:rPr>
              <a:t>IBM’s Rational Team Concert (RTC) tool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2) In-house Task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82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2960" cy="11430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1) Rational Team Concert (RTC)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Subset of IBM’s ALM suite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ALM = Advanced (Software) Lifecycle Management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ALM encompasses entire software development process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Requirements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Source control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Task tracking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Metrics tracking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Testing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RTC deals with the Source Control and Task/Metrics tracking portion of this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Sort of like a mix between </a:t>
            </a:r>
            <a:r>
              <a:rPr lang="en-US" sz="2000" dirty="0" err="1" smtClean="0">
                <a:solidFill>
                  <a:schemeClr val="bg1"/>
                </a:solidFill>
              </a:rPr>
              <a:t>Git</a:t>
            </a:r>
            <a:r>
              <a:rPr lang="en-US" sz="2000" dirty="0" smtClean="0">
                <a:solidFill>
                  <a:schemeClr val="bg1"/>
                </a:solidFill>
              </a:rPr>
              <a:t> and JIRA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Agile Development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Source control and keeping track of who’s working on what.</a:t>
            </a:r>
            <a:endParaRPr lang="en-US" sz="2000" dirty="0">
              <a:solidFill>
                <a:schemeClr val="bg1"/>
              </a:solidFill>
            </a:endParaRPr>
          </a:p>
          <a:p>
            <a:pPr lvl="2"/>
            <a:endParaRPr lang="en-US" sz="16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RTC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www.scmsolution.com/wp-content/uploads/2015/03/Rational-Team-Concert-SC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424272"/>
            <a:ext cx="7931291" cy="16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git-scm.com/images/logos/downloads/Git-Logo-178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" y="4594225"/>
            <a:ext cx="43338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atlassian.com/docroot/wac/resources/wac/img/social-icons/jira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60" y="4503102"/>
            <a:ext cx="2199640" cy="219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567680" y="3393440"/>
            <a:ext cx="965200" cy="96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99920" y="3273742"/>
            <a:ext cx="1229360" cy="122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2) Task Management System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It’s proprietary, so I can’t say that much about it or how it works.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We can think of it as a black box.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Three main features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Pull tasks</a:t>
            </a:r>
            <a:r>
              <a:rPr lang="en-US" sz="2400" dirty="0" smtClean="0">
                <a:solidFill>
                  <a:schemeClr val="bg1"/>
                </a:solidFill>
              </a:rPr>
              <a:t> from RTC into Task Management System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Send results</a:t>
            </a:r>
            <a:r>
              <a:rPr lang="en-US" sz="2400" dirty="0" smtClean="0">
                <a:solidFill>
                  <a:schemeClr val="bg1"/>
                </a:solidFill>
              </a:rPr>
              <a:t> from Task Management System back to RTC.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u="sng" dirty="0" smtClean="0">
                <a:solidFill>
                  <a:schemeClr val="bg1"/>
                </a:solidFill>
              </a:rPr>
              <a:t>Give a list of tasks</a:t>
            </a:r>
            <a:r>
              <a:rPr lang="en-US" sz="2400" dirty="0" smtClean="0">
                <a:solidFill>
                  <a:schemeClr val="bg1"/>
                </a:solidFill>
              </a:rPr>
              <a:t> to Task Management system to see what’s changed and run them.</a:t>
            </a:r>
          </a:p>
        </p:txBody>
      </p:sp>
    </p:spTree>
    <p:extLst>
      <p:ext uri="{BB962C8B-B14F-4D97-AF65-F5344CB8AC3E}">
        <p14:creationId xmlns:p14="http://schemas.microsoft.com/office/powerpoint/2010/main" val="1347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Architecture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212392141\Documents\RTC\Architecture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99" y="2225124"/>
            <a:ext cx="6703402" cy="24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Hurdles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Want to integrate seamlessly into existing system.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Task Management System is already a full-fledged standalone tool.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Want to add these features without breaking what’s there already.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For example, I spent 20 hours this week trying to get page navigation to work correctly for both systems. 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There are a lot of parts to connect. 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The diagram looks super simple, but there are a lot of little details to figure out how to plug RTC in correctly.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They want step 1 functionality by end of week.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Tools used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Laravel</a:t>
            </a:r>
            <a:r>
              <a:rPr lang="en-US" sz="2000" dirty="0" smtClean="0">
                <a:solidFill>
                  <a:schemeClr val="bg1"/>
                </a:solidFill>
              </a:rPr>
              <a:t> – A PHP framework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Xampp</a:t>
            </a:r>
            <a:r>
              <a:rPr lang="en-US" sz="2000" dirty="0" smtClean="0">
                <a:solidFill>
                  <a:schemeClr val="bg1"/>
                </a:solidFill>
              </a:rPr>
              <a:t> – Website hosting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PostgreSQL – Backing database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GitExtensions</a:t>
            </a:r>
            <a:r>
              <a:rPr lang="en-US" sz="2000" dirty="0" smtClean="0">
                <a:solidFill>
                  <a:schemeClr val="bg1"/>
                </a:solidFill>
              </a:rPr>
              <a:t> – Version Control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s://securedb.co/wp-content/uploads/2015/07/postgresql-9.3-free-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39" y="2278697"/>
            <a:ext cx="2087245" cy="18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30" y="1809671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48" y="563880"/>
            <a:ext cx="1419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https://git-extensions-documentation.readthedocs.org/en/latest/_static/git-extensions-logo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80" y="38909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helangelo quot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Michelangelo quote slide</Template>
  <TotalTime>37</TotalTime>
  <Words>263</Words>
  <Application>Microsoft Office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Tahoma</vt:lpstr>
      <vt:lpstr>Michelangelo quote slide</vt:lpstr>
      <vt:lpstr>Senior Project Integrating Task Management Tools  </vt:lpstr>
      <vt:lpstr>What is happening?</vt:lpstr>
      <vt:lpstr>1) Rational Team Concert (RTC)</vt:lpstr>
      <vt:lpstr>RTC</vt:lpstr>
      <vt:lpstr>2) Task Management System</vt:lpstr>
      <vt:lpstr>Three main features</vt:lpstr>
      <vt:lpstr>Architecture</vt:lpstr>
      <vt:lpstr>Hurdles</vt:lpstr>
      <vt:lpstr>Tools used</vt:lpstr>
      <vt:lpstr>Advisor</vt:lpstr>
      <vt:lpstr>Questions?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Integrating Task Management Tools</dc:title>
  <dc:creator>GE User</dc:creator>
  <cp:lastModifiedBy>GE User</cp:lastModifiedBy>
  <cp:revision>10</cp:revision>
  <dcterms:created xsi:type="dcterms:W3CDTF">2016-02-22T19:42:06Z</dcterms:created>
  <dcterms:modified xsi:type="dcterms:W3CDTF">2016-02-22T20:19:29Z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TC011799931033</vt:lpwstr>
  </property>
</Properties>
</file>