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73" r:id="rId7"/>
    <p:sldId id="274" r:id="rId8"/>
    <p:sldId id="262" r:id="rId9"/>
    <p:sldId id="268" r:id="rId10"/>
    <p:sldId id="269" r:id="rId11"/>
    <p:sldId id="271" r:id="rId12"/>
    <p:sldId id="267" r:id="rId13"/>
    <p:sldId id="275" r:id="rId14"/>
    <p:sldId id="272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77532" autoAdjust="0"/>
  </p:normalViewPr>
  <p:slideViewPr>
    <p:cSldViewPr snapToGrid="0">
      <p:cViewPr varScale="1">
        <p:scale>
          <a:sx n="74" d="100"/>
          <a:sy n="74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FB8203-14CE-4798-BC66-9FD3AA9D6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6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04AB1-EBF7-4353-9814-1B8CC03CAB0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853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01931-69B6-40EC-B1B7-7FA7BE986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5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BBB2B-AF95-4EF6-B3FD-50A88A2E6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82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34180-635E-4B62-BE58-50D697196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5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E845D-BC0C-4221-ADF9-0644B64EC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6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506B6-BFAE-4EFA-AEBD-5A90D78F4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4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3D23E-4E5E-489B-A798-1A71A0F4A2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7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63B5C-01F7-4B42-9155-FE39A8BCB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49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2DEEF-C544-44E0-A129-127A0F19CE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9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76B50-FF7A-4588-8D2D-712618E11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92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9D386-A88F-4BCE-9007-2D76A1AC0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0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15713-73E5-42C3-A053-35B9D9711E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5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F06A24-8EAE-4DE3-9BCB-215B3F201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23900" y="2667000"/>
            <a:ext cx="7696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Senior Project</a:t>
            </a:r>
            <a:r>
              <a:rPr lang="en-US" b="0" dirty="0" smtClean="0">
                <a:solidFill>
                  <a:schemeClr val="bg1"/>
                </a:solidFill>
                <a:effectLst/>
              </a:rPr>
              <a:t/>
            </a:r>
            <a:br>
              <a:rPr lang="en-US" b="0" dirty="0" smtClean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Integrating Task Management Tools</a:t>
            </a:r>
            <a:r>
              <a:rPr lang="en-US" b="0" dirty="0" smtClean="0">
                <a:solidFill>
                  <a:schemeClr val="bg1"/>
                </a:solidFill>
                <a:effectLst/>
              </a:rPr>
              <a:t/>
            </a:r>
            <a:br>
              <a:rPr lang="en-US" b="0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William Baldwin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CIS 598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Spring 2016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Internal Architecture – </a:t>
            </a:r>
            <a:r>
              <a:rPr lang="en-US" sz="3600" dirty="0" err="1">
                <a:solidFill>
                  <a:schemeClr val="bg1"/>
                </a:solidFill>
              </a:rPr>
              <a:t>Laravel</a:t>
            </a:r>
            <a:r>
              <a:rPr lang="en-US" sz="3600" dirty="0">
                <a:solidFill>
                  <a:schemeClr val="bg1"/>
                </a:solidFill>
              </a:rPr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" y="1141187"/>
            <a:ext cx="98202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Internal </a:t>
            </a:r>
            <a:r>
              <a:rPr lang="en-US" sz="3600" dirty="0" smtClean="0">
                <a:solidFill>
                  <a:schemeClr val="bg1"/>
                </a:solidFill>
              </a:rPr>
              <a:t>Architecture</a:t>
            </a:r>
            <a:r>
              <a:rPr lang="en-US" sz="3600" dirty="0">
                <a:solidFill>
                  <a:schemeClr val="bg1"/>
                </a:solidFill>
              </a:rPr>
              <a:t> – </a:t>
            </a:r>
            <a:r>
              <a:rPr lang="en-US" sz="3600" dirty="0" err="1">
                <a:solidFill>
                  <a:schemeClr val="bg1"/>
                </a:solidFill>
              </a:rPr>
              <a:t>Laravel</a:t>
            </a:r>
            <a:r>
              <a:rPr lang="en-US" sz="3600" dirty="0">
                <a:solidFill>
                  <a:schemeClr val="bg1"/>
                </a:solidFill>
              </a:rPr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Need to add internal routing for RTC.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Adding Controller to take care of the main logic for task handling and pulling from streams.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Building into already existent View.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Goals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Main goal is to integrate the two tools.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Goals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Main goal is to integrate the two tools.</a:t>
            </a:r>
          </a:p>
          <a:p>
            <a:pPr marL="457200" indent="-457200"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Secondary goal is to make extensible functionality to be used with other version control tools used by the company.</a:t>
            </a:r>
          </a:p>
          <a:p>
            <a:pPr marL="857250" lvl="1" indent="-457200">
              <a:buAutoNum type="arabicParenR"/>
            </a:pPr>
            <a:r>
              <a:rPr lang="en-US" sz="2000" dirty="0" smtClean="0">
                <a:solidFill>
                  <a:schemeClr val="bg1"/>
                </a:solidFill>
              </a:rPr>
              <a:t>E.g. Dimensions.</a:t>
            </a:r>
          </a:p>
          <a:p>
            <a:pPr marL="457200" indent="-457200">
              <a:buAutoNum type="arabicParenR"/>
            </a:pP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Progress/Hurdles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Have first part working. Did a little demo and everything. The client was happy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Program intermittently hangs and needs browser refresh to get it to do what it needs to do.</a:t>
            </a:r>
          </a:p>
          <a:p>
            <a:pPr marL="857250" lvl="1" indent="-457200">
              <a:buAutoNum type="arabicParenR"/>
            </a:pPr>
            <a:r>
              <a:rPr lang="en-US" sz="1600" dirty="0" smtClean="0">
                <a:solidFill>
                  <a:schemeClr val="bg1"/>
                </a:solidFill>
              </a:rPr>
              <a:t>WORST kind of problem: intermittent bugs. </a:t>
            </a:r>
          </a:p>
          <a:p>
            <a:pPr marL="857250" lvl="1" indent="-457200">
              <a:buAutoNum type="arabicParenR"/>
            </a:pPr>
            <a:r>
              <a:rPr lang="en-US" sz="1600" dirty="0" smtClean="0">
                <a:solidFill>
                  <a:schemeClr val="bg1"/>
                </a:solidFill>
              </a:rPr>
              <a:t>I have no idea why it doesn’t work the times that it doesn’t work.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Need to dedicate a lot of the next several weeks to getting this working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857250" lvl="1" indent="-457200">
              <a:buAutoNum type="arabicParenR"/>
            </a:pPr>
            <a:r>
              <a:rPr lang="en-US" sz="1600" dirty="0" smtClean="0">
                <a:solidFill>
                  <a:schemeClr val="bg1"/>
                </a:solidFill>
              </a:rPr>
              <a:t>But management wants a million other </a:t>
            </a:r>
            <a:r>
              <a:rPr lang="en-US" sz="1600" smtClean="0">
                <a:solidFill>
                  <a:schemeClr val="bg1"/>
                </a:solidFill>
              </a:rPr>
              <a:t>things done </a:t>
            </a:r>
            <a:r>
              <a:rPr lang="en-US" sz="1600" dirty="0" smtClean="0">
                <a:solidFill>
                  <a:schemeClr val="bg1"/>
                </a:solidFill>
              </a:rPr>
              <a:t>too, so finding the time is going to </a:t>
            </a:r>
            <a:r>
              <a:rPr lang="en-US" sz="1600" smtClean="0">
                <a:solidFill>
                  <a:schemeClr val="bg1"/>
                </a:solidFill>
              </a:rPr>
              <a:t>be interesting.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Questions?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Brush-up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I’m in the process of integrating two tools for GE Aviation: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1) </a:t>
            </a:r>
            <a:r>
              <a:rPr lang="en-US" sz="2400" dirty="0" smtClean="0">
                <a:solidFill>
                  <a:schemeClr val="bg1"/>
                </a:solidFill>
              </a:rPr>
              <a:t>IBM’s Rational Team Concert (RTC) tool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2) In-house Task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82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2960" cy="11430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1) Rational Team Concert (RTC)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Subset of IBM’s ALM suite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ALM = Advanced (Software) Lifecycle Management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ALM encompasses entire software development process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Requirements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Source control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Task tracking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Metrics tracking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Testing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RTC deals with the Source Control and Task/Metrics tracking portion of this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Sort of like a mix between </a:t>
            </a:r>
            <a:r>
              <a:rPr lang="en-US" sz="2000" dirty="0" err="1" smtClean="0">
                <a:solidFill>
                  <a:schemeClr val="bg1"/>
                </a:solidFill>
              </a:rPr>
              <a:t>Git</a:t>
            </a:r>
            <a:r>
              <a:rPr lang="en-US" sz="2000" dirty="0" smtClean="0">
                <a:solidFill>
                  <a:schemeClr val="bg1"/>
                </a:solidFill>
              </a:rPr>
              <a:t> and JIRA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Agile Development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Source control and keeping track of who’s working on what.</a:t>
            </a:r>
            <a:endParaRPr lang="en-US" sz="2000" dirty="0">
              <a:solidFill>
                <a:schemeClr val="bg1"/>
              </a:solidFill>
            </a:endParaRPr>
          </a:p>
          <a:p>
            <a:pPr lvl="2"/>
            <a:endParaRPr lang="en-US" sz="16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2) Task Management System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It’s proprietary, so I can’t say that much about it or how it works.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We can think of it as a black box.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Three main features		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Pull tasks</a:t>
            </a:r>
            <a:r>
              <a:rPr lang="en-US" sz="2400" dirty="0" smtClean="0">
                <a:solidFill>
                  <a:schemeClr val="bg1"/>
                </a:solidFill>
              </a:rPr>
              <a:t> from RTC into Task Management System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637" y="1432773"/>
            <a:ext cx="940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47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Three main features		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Pull tasks</a:t>
            </a:r>
            <a:r>
              <a:rPr lang="en-US" sz="2400" dirty="0" smtClean="0">
                <a:solidFill>
                  <a:schemeClr val="bg1"/>
                </a:solidFill>
              </a:rPr>
              <a:t> from RTC into Task Management System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Send results</a:t>
            </a:r>
            <a:r>
              <a:rPr lang="en-US" sz="2400" dirty="0" smtClean="0">
                <a:solidFill>
                  <a:schemeClr val="bg1"/>
                </a:solidFill>
              </a:rPr>
              <a:t> from Task Management System back to RTC.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637" y="1432773"/>
            <a:ext cx="940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37422" y="2235174"/>
            <a:ext cx="5757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85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Three main features		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Pull tasks</a:t>
            </a:r>
            <a:r>
              <a:rPr lang="en-US" sz="2400" dirty="0" smtClean="0">
                <a:solidFill>
                  <a:schemeClr val="bg1"/>
                </a:solidFill>
              </a:rPr>
              <a:t> from RTC into Task Management System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Send results</a:t>
            </a:r>
            <a:r>
              <a:rPr lang="en-US" sz="2400" dirty="0" smtClean="0">
                <a:solidFill>
                  <a:schemeClr val="bg1"/>
                </a:solidFill>
              </a:rPr>
              <a:t> from Task Management System back to RTC.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Give a list of tasks</a:t>
            </a:r>
            <a:r>
              <a:rPr lang="en-US" sz="2400" dirty="0" smtClean="0">
                <a:solidFill>
                  <a:schemeClr val="bg1"/>
                </a:solidFill>
              </a:rPr>
              <a:t> to Task Management system to see what’s changed and run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-38637" y="1432773"/>
            <a:ext cx="940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37422" y="2235174"/>
            <a:ext cx="5757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-932" y="3417883"/>
            <a:ext cx="5757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35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External Architecture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212392141\Documents\RTC\Architecture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99" y="2225124"/>
            <a:ext cx="6703402" cy="24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Internal Architecture – </a:t>
            </a:r>
            <a:r>
              <a:rPr lang="en-US" sz="3600" dirty="0" err="1" smtClean="0">
                <a:solidFill>
                  <a:schemeClr val="bg1"/>
                </a:solidFill>
              </a:rPr>
              <a:t>Laravel</a:t>
            </a:r>
            <a:r>
              <a:rPr lang="en-US" sz="3600" dirty="0" smtClean="0">
                <a:solidFill>
                  <a:schemeClr val="bg1"/>
                </a:solidFill>
              </a:rPr>
              <a:t> MVC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" y="1141189"/>
            <a:ext cx="98202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helangelo quot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Michelangelo quote slide</Template>
  <TotalTime>674</TotalTime>
  <Words>313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Michelangelo quote slide</vt:lpstr>
      <vt:lpstr>Senior Project Integrating Task Management Tools  </vt:lpstr>
      <vt:lpstr>Brush-up</vt:lpstr>
      <vt:lpstr>1) Rational Team Concert (RTC)</vt:lpstr>
      <vt:lpstr>2) Task Management System</vt:lpstr>
      <vt:lpstr>Three main features  </vt:lpstr>
      <vt:lpstr>Three main features  </vt:lpstr>
      <vt:lpstr>Three main features  </vt:lpstr>
      <vt:lpstr>External Architecture</vt:lpstr>
      <vt:lpstr>Internal Architecture – Laravel MVC</vt:lpstr>
      <vt:lpstr>Internal Architecture – Laravel MVC</vt:lpstr>
      <vt:lpstr>Internal Architecture – Laravel MVC</vt:lpstr>
      <vt:lpstr>Goals</vt:lpstr>
      <vt:lpstr>Goals</vt:lpstr>
      <vt:lpstr>Progress/Hurdles</vt:lpstr>
      <vt:lpstr>Questions?</vt:lpstr>
    </vt:vector>
  </TitlesOfParts>
  <Company>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Integrating Task Management Tools</dc:title>
  <dc:creator>GE User</dc:creator>
  <cp:lastModifiedBy>William</cp:lastModifiedBy>
  <cp:revision>31</cp:revision>
  <dcterms:created xsi:type="dcterms:W3CDTF">2016-02-22T19:42:06Z</dcterms:created>
  <dcterms:modified xsi:type="dcterms:W3CDTF">2016-04-06T04:22:06Z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TC011799931033</vt:lpwstr>
  </property>
</Properties>
</file>