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eb324d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eb324d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324d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324d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c29785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ec29785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eb324d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eb324d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eb324d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eb324d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eb324d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eeb324d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f3108f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f3108f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f3108fb3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f3108fb3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3108fb3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f3108fb3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f3108fb3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f3108fb3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c29785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c29785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eeb324d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eeb324d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428e7a4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f428e7a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3f0b6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3f0b6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428e7a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f428e7a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0360aaf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0360aaf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c9a964d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c9a964d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c29785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ec29785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ec297859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ec297859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eeb324d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eeb324d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eeb324d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eeb324d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ec297859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ec297859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c29785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c29785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eb324d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eb324d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dfuv_4V7zwM" TargetMode="External"/><Relationship Id="rId4" Type="http://schemas.openxmlformats.org/officeDocument/2006/relationships/hyperlink" Target="https://www.devmedia.com.br/jpa-e-hibernate-acessando-dados-em-aplicacoes-java/32711" TargetMode="External"/><Relationship Id="rId5" Type="http://schemas.openxmlformats.org/officeDocument/2006/relationships/hyperlink" Target="https://jar-download.com/download-handling.ph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universidadejava.com.br/jee/jpa-onetoone/" TargetMode="External"/><Relationship Id="rId4" Type="http://schemas.openxmlformats.org/officeDocument/2006/relationships/hyperlink" Target="http://www.universidadejava.com.br/jee/jpa-manytoone/" TargetMode="External"/><Relationship Id="rId5" Type="http://schemas.openxmlformats.org/officeDocument/2006/relationships/hyperlink" Target="http://www.universidadejava.com.br/jee/jpa-manytoman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instrutorvilsonmoro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ava/java_try_catch.asp" TargetMode="External"/><Relationship Id="rId4" Type="http://schemas.openxmlformats.org/officeDocument/2006/relationships/hyperlink" Target="https://www.devmedia.com.br/trabalhando-com-excecoes-em-java/2760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dbc.postgresql.org/download.html#current" TargetMode="External"/><Relationship Id="rId4" Type="http://schemas.openxmlformats.org/officeDocument/2006/relationships/hyperlink" Target="https://www.youtube.com/watch?v=jAaHxxh1eZ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1340650"/>
            <a:ext cx="38424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</a:t>
            </a:r>
            <a:r>
              <a:rPr b="1" lang="pt-BR"/>
              <a:t>xceção </a:t>
            </a:r>
            <a:r>
              <a:rPr lang="pt-BR"/>
              <a:t>comportamento inesperado que pode impedir a execução da aplicação. Esse comportamento pode ser capturado e tratado;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Erro </a:t>
            </a:r>
            <a:r>
              <a:rPr lang="pt-BR"/>
              <a:t>é um problema de execução que não pode ser tratado;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4699"/>
            <a:ext cx="4510550" cy="3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729625" y="1456675"/>
            <a:ext cx="76881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 a string </a:t>
            </a:r>
            <a:r>
              <a:rPr b="1" lang="pt-BR"/>
              <a:t>sql </a:t>
            </a:r>
            <a:r>
              <a:rPr lang="pt-BR"/>
              <a:t>com comandos de inserção, </a:t>
            </a:r>
            <a:r>
              <a:rPr lang="pt-BR"/>
              <a:t>e cria um objeto de conexão.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59" y="2177400"/>
            <a:ext cx="7088425" cy="16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729625" y="1456675"/>
            <a:ext cx="2570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 os valores para os </a:t>
            </a:r>
            <a:r>
              <a:rPr lang="pt-BR"/>
              <a:t>parâmetros</a:t>
            </a:r>
            <a:r>
              <a:rPr lang="pt-BR"/>
              <a:t> informados na string </a:t>
            </a:r>
            <a:r>
              <a:rPr b="1" lang="pt-BR"/>
              <a:t>sql </a:t>
            </a:r>
            <a:r>
              <a:rPr lang="pt-BR"/>
              <a:t>e envia a solicitação para o banco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53" y="1327428"/>
            <a:ext cx="5294775" cy="37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9625" y="1302000"/>
            <a:ext cx="7688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 uma string de consulta que retorna somente um item.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61904" l="0" r="0" t="0"/>
          <a:stretch/>
        </p:blipFill>
        <p:spPr>
          <a:xfrm>
            <a:off x="581013" y="1972325"/>
            <a:ext cx="7985324" cy="29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219150" y="1263325"/>
            <a:ext cx="16191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Mapeia o resultset para um objeto 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1248" l="0" r="0" t="37846"/>
          <a:stretch/>
        </p:blipFill>
        <p:spPr>
          <a:xfrm>
            <a:off x="1838225" y="831448"/>
            <a:ext cx="7193149" cy="3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291350" y="1263325"/>
            <a:ext cx="76881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Envia uma consulta que pode retornar </a:t>
            </a:r>
            <a:r>
              <a:rPr lang="pt-BR"/>
              <a:t>múltiplas</a:t>
            </a:r>
            <a:r>
              <a:rPr lang="pt-BR"/>
              <a:t> linhas.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75" y="1892575"/>
            <a:ext cx="6368699" cy="1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226900" y="1276225"/>
            <a:ext cx="22353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Percorre todos os registros do resultset;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Instancia um objeto de cada linha e adiciona na lista;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25" y="616375"/>
            <a:ext cx="6527775" cy="4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226900" y="1301000"/>
            <a:ext cx="32061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interface com os métodos CRUD;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implementa os métodos da interface.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0" y="2872300"/>
            <a:ext cx="4713425" cy="19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325" y="551225"/>
            <a:ext cx="3530325" cy="4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322250" y="1301000"/>
            <a:ext cx="78207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assinatura do método retorna um Object. Neste caso tem um caso de casting </a:t>
            </a:r>
            <a:r>
              <a:rPr lang="pt-BR"/>
              <a:t>implícito</a:t>
            </a:r>
            <a:r>
              <a:rPr lang="pt-BR"/>
              <a:t>, onde um elemento menor é </a:t>
            </a:r>
            <a:r>
              <a:rPr lang="pt-BR"/>
              <a:t>atribuído</a:t>
            </a:r>
            <a:r>
              <a:rPr lang="pt-BR"/>
              <a:t> em lugar de um menor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0" y="1890075"/>
            <a:ext cx="7525675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322250" y="1301000"/>
            <a:ext cx="78207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utilizar o método é necessário fazer um casting </a:t>
            </a:r>
            <a:r>
              <a:rPr lang="pt-BR"/>
              <a:t>explícito</a:t>
            </a:r>
            <a:r>
              <a:rPr lang="pt-BR"/>
              <a:t>.  Nesse caso está sendo colocado um objeto maior dentro de um objeto menor.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5" y="3287975"/>
            <a:ext cx="5706850" cy="11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b="85649" l="0" r="29153" t="0"/>
          <a:stretch/>
        </p:blipFill>
        <p:spPr>
          <a:xfrm>
            <a:off x="416475" y="2187525"/>
            <a:ext cx="6276276" cy="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322250" y="1301000"/>
            <a:ext cx="2813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interfaces </a:t>
            </a:r>
            <a:r>
              <a:rPr lang="pt-BR"/>
              <a:t>genéricas</a:t>
            </a:r>
            <a:r>
              <a:rPr lang="pt-BR"/>
              <a:t> para corrigir estes problemas.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2208525"/>
            <a:ext cx="3447525" cy="16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675" y="644350"/>
            <a:ext cx="4577125" cy="4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1340650"/>
            <a:ext cx="7675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Exceções podem ser tratadas usando bloco try catch;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25" y="1894975"/>
            <a:ext cx="6338875" cy="23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JPA</a:t>
            </a:r>
            <a:endParaRPr sz="1600"/>
          </a:p>
        </p:txBody>
      </p:sp>
      <p:sp>
        <p:nvSpPr>
          <p:cNvPr id="220" name="Google Shape;220;p32"/>
          <p:cNvSpPr txBox="1"/>
          <p:nvPr>
            <p:ph idx="1" type="subTitle"/>
          </p:nvPr>
        </p:nvSpPr>
        <p:spPr>
          <a:xfrm>
            <a:off x="291350" y="1482450"/>
            <a:ext cx="76881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Configure hibernate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https://www.youtube.com/watch?v=dfuv_4V7zwM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https://www.devmedia.com.br/jpa-e-hibernate-acessando-dados-em-aplicacoes-java/32711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Download hibernate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https://jar-download.com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JPA</a:t>
            </a:r>
            <a:endParaRPr sz="1600"/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99625" y="1340650"/>
            <a:ext cx="34101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</a:t>
            </a:r>
            <a:r>
              <a:rPr lang="pt-BR"/>
              <a:t>cria uma camada entre a aplicação e o database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125" y="953825"/>
            <a:ext cx="340995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25" y="2571750"/>
            <a:ext cx="2855850" cy="20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JPA</a:t>
            </a:r>
            <a:endParaRPr sz="1600"/>
          </a:p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399625" y="1340650"/>
            <a:ext cx="75798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&lt;?xml version="1.0" encoding="UTF-8"?&gt;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&lt;persistence version="2.1" xmlns="http://xmlns.jcp.org/xml/ns/persistence"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xmlns:xsi="http://www.w3.org/2001/XMLSchema-instance"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xsi:schemaLocation="http://xmlns.jcp.org/xml/ns/persistence http://xmlns.jcp.org/xml/ns/persistence/persistence_2_1.xsd"&gt;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&lt;persistence-unit name="JPAPU" transaction-type="RESOURCE_LOCAL"&gt;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&lt;provider&gt;org.hibernate.ejb.HibernatePersistence&lt;/provider&gt;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&lt;properties&gt;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name="hibernate.archive.autodetection" value="class"/&gt;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&lt;!--   &lt;property name="" value=""/&gt;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name="hibernate.connection.url" value="jdbc:postgresql://localhost:5432/postgres"/&gt;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name="hibernate.connection.user" value="postgres"/&gt;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name="hibernate.connection.password" value="postgres"/&gt;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name="hibernate.connection.driver_class" value="org.postgresql.Driver"/&gt;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name="hibernate.hbm2ddl.auto" value="create"/&gt;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name="hibernate.show_sql" value="true"/&gt;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name="hibernate.format_sql" value="true"/&gt;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&lt;property name="use_sql_comments" value="true"/&gt;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&lt;/properties&gt;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&lt;/persistence-unit&gt;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&lt;/persistence&gt;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JPA</a:t>
            </a:r>
            <a:endParaRPr sz="1600"/>
          </a:p>
        </p:txBody>
      </p:sp>
      <p:sp>
        <p:nvSpPr>
          <p:cNvPr id="240" name="Google Shape;240;p35"/>
          <p:cNvSpPr txBox="1"/>
          <p:nvPr>
            <p:ph idx="1" type="subTitle"/>
          </p:nvPr>
        </p:nvSpPr>
        <p:spPr>
          <a:xfrm>
            <a:off x="291350" y="1482450"/>
            <a:ext cx="3653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Annotations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Transformam uma classe POJO em uma classe mapeada pela camada de persistência.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925" y="953813"/>
            <a:ext cx="47434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JPA</a:t>
            </a:r>
            <a:endParaRPr sz="1600"/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291350" y="1482450"/>
            <a:ext cx="81393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Mapeamentos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um para um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http://www.universidadejava.com.br/jee/jpa-onetoone/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muitos para um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http://www.universidadejava.com.br/jee/jpa-manytoone/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muitos para muitos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http://www.universidadejava.com.br/jee/jpa-manytomany/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Contato</a:t>
            </a:r>
            <a:endParaRPr sz="1600"/>
          </a:p>
        </p:txBody>
      </p:sp>
      <p:sp>
        <p:nvSpPr>
          <p:cNvPr id="253" name="Google Shape;253;p37"/>
          <p:cNvSpPr txBox="1"/>
          <p:nvPr>
            <p:ph idx="1" type="subTitle"/>
          </p:nvPr>
        </p:nvSpPr>
        <p:spPr>
          <a:xfrm>
            <a:off x="291350" y="1482450"/>
            <a:ext cx="81393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instrutorvilsonmoro@gmail.com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whats: (47) 98851-1764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9625" y="1340650"/>
            <a:ext cx="7971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podem ser lançadas usando throw;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094375"/>
            <a:ext cx="9520175" cy="10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625" y="1340650"/>
            <a:ext cx="7971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Situações comuns onde exceções podem acontecer: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divisão por zero;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entrada de dados incorreta;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acessar posição fora de um limite;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snippets que lançam uma exceção;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729625" y="1340650"/>
            <a:ext cx="7971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exceções personalizadas: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25" y="2042700"/>
            <a:ext cx="7810824" cy="232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29625" y="1340650"/>
            <a:ext cx="7971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exceções personalizadas: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06" y="1830281"/>
            <a:ext cx="7971899" cy="277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Tratamento de exceção</a:t>
            </a:r>
            <a:endParaRPr sz="1600"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729625" y="1340650"/>
            <a:ext cx="76881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https://www.w3schools.com/java/java_try_catch.asp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https://www.devmedia.com.br/trabalhando-com-excecoes-em-java/27601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729625" y="1456675"/>
            <a:ext cx="76881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Baixar drive de conexão com sgdb postgres.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https://jdbc.postgresql.org/download.html#current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classe de conexão e adicionar drive ao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https://www.youtube.com/watch?v=jAaHxxh1eZo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515650" y="551225"/>
            <a:ext cx="80718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JDBC</a:t>
            </a:r>
            <a:endParaRPr sz="1600"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729625" y="1456675"/>
            <a:ext cx="76881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50" y="1316675"/>
            <a:ext cx="7932601" cy="32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