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liamC22/Aut-nomo-4-Foro-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AE9D4-AB6A-942C-C1D8-EDE69709C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6998" y="-113402"/>
            <a:ext cx="9507194" cy="931724"/>
          </a:xfrm>
        </p:spPr>
        <p:txBody>
          <a:bodyPr>
            <a:normAutofit/>
          </a:bodyPr>
          <a:lstStyle/>
          <a:p>
            <a:r>
              <a:rPr lang="es-EC" sz="4000" dirty="0"/>
              <a:t>Presentación proyecto integrador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1F362EC-8E85-E111-C93A-6D210D42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1467" y="1176890"/>
            <a:ext cx="8791575" cy="1655762"/>
          </a:xfrm>
        </p:spPr>
        <p:txBody>
          <a:bodyPr/>
          <a:lstStyle/>
          <a:p>
            <a:r>
              <a:rPr lang="es-EC" dirty="0">
                <a:solidFill>
                  <a:schemeClr val="bg2">
                    <a:lumMod val="25000"/>
                    <a:lumOff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Docente: ing. Iván reyes</a:t>
            </a:r>
          </a:p>
          <a:p>
            <a:r>
              <a:rPr lang="es-EC" dirty="0">
                <a:solidFill>
                  <a:schemeClr val="bg2">
                    <a:lumMod val="25000"/>
                    <a:lumOff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Estudiante: William cárdenas</a:t>
            </a:r>
          </a:p>
          <a:p>
            <a:endParaRPr lang="es-EC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Duda resuelta: ¿Por qué existen tantos lenguajes de programación? |  Computer Hoy">
            <a:extLst>
              <a:ext uri="{FF2B5EF4-FFF2-40B4-BE49-F238E27FC236}">
                <a16:creationId xmlns:a16="http://schemas.microsoft.com/office/drawing/2014/main" id="{B5DDB450-520F-A0F9-18D2-C9910CB49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2578"/>
            <a:ext cx="5645425" cy="280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7F3F7B5-CC08-C886-2A40-479474B344B5}"/>
              </a:ext>
            </a:extLst>
          </p:cNvPr>
          <p:cNvSpPr txBox="1"/>
          <p:nvPr/>
        </p:nvSpPr>
        <p:spPr>
          <a:xfrm>
            <a:off x="2326996" y="2866203"/>
            <a:ext cx="272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/>
              <a:t>JUEGO DEL AHORCADO</a:t>
            </a:r>
          </a:p>
        </p:txBody>
      </p:sp>
      <p:pic>
        <p:nvPicPr>
          <p:cNvPr id="1028" name="Picture 4" descr="Juego del ahorcado - Iconos gratis de personas">
            <a:extLst>
              <a:ext uri="{FF2B5EF4-FFF2-40B4-BE49-F238E27FC236}">
                <a16:creationId xmlns:a16="http://schemas.microsoft.com/office/drawing/2014/main" id="{0EDBA171-A17D-37F3-99C2-7AC1A8229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406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6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7431-402D-7C69-10F3-F71CDBA1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56" y="0"/>
            <a:ext cx="9905998" cy="1043542"/>
          </a:xfrm>
        </p:spPr>
        <p:txBody>
          <a:bodyPr/>
          <a:lstStyle/>
          <a:p>
            <a:r>
              <a:rPr lang="es-EC" dirty="0"/>
              <a:t>Diagramas de flujo y arquitectura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2BC981-5F4E-96B9-4348-38E655FA7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91" y="814942"/>
            <a:ext cx="4438650" cy="46488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ED72D9-5798-961B-2C3D-313BF175F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56" y="5463777"/>
            <a:ext cx="1838325" cy="1362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5E6D38E-9469-6E5E-3007-D3692B63C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23" y="814942"/>
            <a:ext cx="4438650" cy="57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CE53-579E-63F5-BEC9-63D127CF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90" y="-305554"/>
            <a:ext cx="9905998" cy="1478570"/>
          </a:xfrm>
        </p:spPr>
        <p:txBody>
          <a:bodyPr/>
          <a:lstStyle/>
          <a:p>
            <a:r>
              <a:rPr lang="es-EC" dirty="0"/>
              <a:t>Diagramas de funcionalidades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4165CD-42E7-C995-0A2B-CBD8540F1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73" y="1066456"/>
            <a:ext cx="4039222" cy="49469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C093B79-1761-D5D9-4E2F-518809A71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39" y="887896"/>
            <a:ext cx="4803705" cy="56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88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1646E-27F4-BFF7-C953-3C2DF9E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s-EC" dirty="0"/>
              <a:t>Explicación funcionalidades del software y competitividad con otros parentescos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C2A48-F947-8ACD-7385-E1A44915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C" dirty="0"/>
              <a:t>El código que presento siento que tiene grandes fortalezas competitivas ya que es un código simple, fácil de entender, que comprende varias funcionalidades propias del juego del ahorcado y logra que la experiencia del usuario sea bastante libre, bastante cómoda y que esta enfocado y apto para un plan de mejora del mismo en el cual se podrían añadir muchas funcionalidades que mejoren la experiencia de los usuarios. El poder elegir a voluntad la palabra a ser adivinada, a su vez, tener la opción de que el sistema brinde una palabra completamente aleatoria, que se muestre gráficamente el progreso del juego, el límite de intentos, etc. Son algunas características positivas y abiertas a un futuro de mejora.</a:t>
            </a:r>
          </a:p>
        </p:txBody>
      </p:sp>
      <p:pic>
        <p:nvPicPr>
          <p:cNvPr id="6146" name="Picture 2" descr="Las 3 mayores ventajas del crowdfunding">
            <a:extLst>
              <a:ext uri="{FF2B5EF4-FFF2-40B4-BE49-F238E27FC236}">
                <a16:creationId xmlns:a16="http://schemas.microsoft.com/office/drawing/2014/main" id="{4DF7980D-3D70-D829-5C5D-3364AAE61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522" y="4492522"/>
            <a:ext cx="2365478" cy="236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90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8D79D-2D7D-ECDC-6D78-7FB5D100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448" y="-163361"/>
            <a:ext cx="9905998" cy="1478570"/>
          </a:xfrm>
        </p:spPr>
        <p:txBody>
          <a:bodyPr/>
          <a:lstStyle/>
          <a:p>
            <a:r>
              <a:rPr lang="es-EC" dirty="0"/>
              <a:t>PRINCIPALES 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55399-E2A9-4E8E-148C-57AA6833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554" y="858009"/>
            <a:ext cx="10326892" cy="578133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2000" dirty="0"/>
              <a:t>1.- Lista de Dibujos del Ahorcado (</a:t>
            </a:r>
            <a:r>
              <a:rPr lang="es-ES" sz="2000" dirty="0" err="1"/>
              <a:t>ahorcado_dibujos</a:t>
            </a:r>
            <a:r>
              <a:rPr lang="es-ES" sz="2000" dirty="0"/>
              <a:t>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2000" dirty="0"/>
              <a:t>- Contiene representaciones visuales del ahorcado en diferentes estados, desde el inicial hasta el ahorcado completo, según el número de intentos restantes del jugador.</a:t>
            </a:r>
          </a:p>
          <a:p>
            <a:pPr marL="0" indent="0">
              <a:lnSpc>
                <a:spcPct val="110000"/>
              </a:lnSpc>
              <a:buNone/>
            </a:pPr>
            <a:endParaRPr lang="es-E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2000" dirty="0"/>
              <a:t>2.-Función </a:t>
            </a:r>
            <a:r>
              <a:rPr lang="es-ES" sz="2000" dirty="0" err="1"/>
              <a:t>obtener_palabra</a:t>
            </a:r>
            <a:r>
              <a:rPr lang="es-ES" sz="2000" dirty="0"/>
              <a:t>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2000" dirty="0"/>
              <a:t>-Esta función se encarga de obtener una palabra para el juego.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2000" dirty="0"/>
              <a:t>-Tiene una lista de palabras predefinidas.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2000" dirty="0"/>
              <a:t>-Si el usuario ingresa una palabra personalizada, esa será la palabra a adivinar. Si no, elige una palabra al azar de la lista predefinida.</a:t>
            </a:r>
          </a:p>
        </p:txBody>
      </p:sp>
    </p:spTree>
    <p:extLst>
      <p:ext uri="{BB962C8B-B14F-4D97-AF65-F5344CB8AC3E}">
        <p14:creationId xmlns:p14="http://schemas.microsoft.com/office/powerpoint/2010/main" val="423124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3D662-9FE5-4177-BE15-2F1BCB75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942" y="460444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2400" dirty="0"/>
              <a:t>3.-Función </a:t>
            </a:r>
            <a:r>
              <a:rPr lang="es-ES" sz="2400" dirty="0" err="1"/>
              <a:t>jugar_ahorcado</a:t>
            </a:r>
            <a:r>
              <a:rPr lang="es-ES" sz="2400" dirty="0"/>
              <a:t>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2400" dirty="0"/>
              <a:t>- Comienza el juego del ahorcado.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2400" dirty="0"/>
              <a:t>- Llama a </a:t>
            </a:r>
            <a:r>
              <a:rPr lang="es-ES" sz="2400" dirty="0" err="1"/>
              <a:t>obtener_palabra</a:t>
            </a:r>
            <a:r>
              <a:rPr lang="es-ES" sz="2400" dirty="0"/>
              <a:t>() para obtener la palabra que el jugador debe adivinar.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2400" dirty="0"/>
              <a:t>- Inicializa las variables: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s-ES" dirty="0"/>
              <a:t>- palabra: La palabra a adivinar.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s-ES" dirty="0"/>
              <a:t>- </a:t>
            </a:r>
            <a:r>
              <a:rPr lang="es-ES" dirty="0" err="1"/>
              <a:t>palabra_adivinada</a:t>
            </a:r>
            <a:r>
              <a:rPr lang="es-ES" dirty="0"/>
              <a:t>: Una cadena de guiones bajos _ del mismo tamaño que la palabra a adivinar, para mostrar las letras adivinadas.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s-ES" dirty="0"/>
              <a:t>- </a:t>
            </a:r>
            <a:r>
              <a:rPr lang="es-ES" dirty="0" err="1"/>
              <a:t>intentos_restantes</a:t>
            </a:r>
            <a:r>
              <a:rPr lang="es-ES" dirty="0"/>
              <a:t>: Inicializado en 6, que representan los intentos del jugador.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s-ES" dirty="0"/>
              <a:t>- </a:t>
            </a:r>
            <a:r>
              <a:rPr lang="es-ES" dirty="0" err="1"/>
              <a:t>letras_adivinadas</a:t>
            </a:r>
            <a:r>
              <a:rPr lang="es-ES" dirty="0"/>
              <a:t>: Una lista vacía para almacenar las letras que el jugador ha intentado adivinar.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3075" name="Picture 3" descr="Obtener Juegos de palabras (español): Microsoft Store es-PA">
            <a:extLst>
              <a:ext uri="{FF2B5EF4-FFF2-40B4-BE49-F238E27FC236}">
                <a16:creationId xmlns:a16="http://schemas.microsoft.com/office/drawing/2014/main" id="{5C3D1178-9743-8028-B535-85CD8174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78" y="3958259"/>
            <a:ext cx="5155095" cy="28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8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E5895-2A75-2820-A8FB-5F67F451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7565"/>
            <a:ext cx="9905999" cy="53936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4.- Bucle principal del juego (</a:t>
            </a:r>
            <a:r>
              <a:rPr lang="es-ES" dirty="0" err="1"/>
              <a:t>while</a:t>
            </a:r>
            <a:r>
              <a:rPr lang="es-ES" dirty="0"/>
              <a:t>):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-Mientras haya intentos restantes (</a:t>
            </a:r>
            <a:r>
              <a:rPr lang="es-ES" dirty="0" err="1"/>
              <a:t>intentos_restantes</a:t>
            </a:r>
            <a:r>
              <a:rPr lang="es-ES" dirty="0"/>
              <a:t> &gt; 0) y la palabra a adivinar tenga guiones bajos sin reemplazar ("_" in </a:t>
            </a:r>
            <a:r>
              <a:rPr lang="es-ES" dirty="0" err="1"/>
              <a:t>palabra_adivinada</a:t>
            </a:r>
            <a:r>
              <a:rPr lang="es-ES" dirty="0"/>
              <a:t>), el juego continuará.</a:t>
            </a:r>
          </a:p>
          <a:p>
            <a:pPr marL="0" indent="0">
              <a:buNone/>
            </a:pPr>
            <a:r>
              <a:rPr lang="es-ES" b="1" dirty="0"/>
              <a:t>-En cada iteración del bucle:</a:t>
            </a:r>
          </a:p>
          <a:p>
            <a:pPr marL="457200" lvl="1" indent="0">
              <a:buNone/>
            </a:pPr>
            <a:r>
              <a:rPr lang="es-ES" sz="2200" dirty="0"/>
              <a:t>- Muestra el dibujo correspondiente al número de intentos restantes, la palabra parcialmente adivinada, los intentos restantes y las letras adivinadas.</a:t>
            </a:r>
          </a:p>
          <a:p>
            <a:pPr marL="457200" lvl="1" indent="0">
              <a:buNone/>
            </a:pPr>
            <a:r>
              <a:rPr lang="es-ES" sz="2200" dirty="0"/>
              <a:t>- Solicita al jugador que ingrese una letra.</a:t>
            </a:r>
          </a:p>
          <a:p>
            <a:pPr marL="457200" lvl="1" indent="0">
              <a:buNone/>
            </a:pPr>
            <a:r>
              <a:rPr lang="es-ES" sz="2200" dirty="0"/>
              <a:t>- Verifica si la letra ya ha sido ingresada antes. Si es así, pide al jugador que ingrese otra letra.</a:t>
            </a:r>
          </a:p>
          <a:p>
            <a:pPr marL="457200" lvl="1" indent="0">
              <a:buNone/>
            </a:pPr>
            <a:r>
              <a:rPr lang="es-ES" sz="2200" dirty="0"/>
              <a:t>- Agrega la letra ingresada a la lista de letras adivinadas.</a:t>
            </a:r>
          </a:p>
          <a:p>
            <a:pPr marL="457200" lvl="1" indent="0">
              <a:buNone/>
            </a:pPr>
            <a:r>
              <a:rPr lang="es-ES" sz="2200" dirty="0"/>
              <a:t>- Si la letra está en la palabra a adivinar, actualiza la palabra adivinada mostrando la(s) letra(s) en la posición correspondiente.</a:t>
            </a:r>
          </a:p>
          <a:p>
            <a:pPr marL="457200" lvl="1" indent="0">
              <a:buNone/>
            </a:pPr>
            <a:r>
              <a:rPr lang="es-ES" sz="2200" dirty="0"/>
              <a:t>- Si la letra no está en la palabra a adivinar, reduce los intentos restantes y muestra un mensaje de letra incorrecta.</a:t>
            </a:r>
            <a:endParaRPr lang="es-EC" sz="2200" dirty="0"/>
          </a:p>
        </p:txBody>
      </p:sp>
    </p:spTree>
    <p:extLst>
      <p:ext uri="{BB962C8B-B14F-4D97-AF65-F5344CB8AC3E}">
        <p14:creationId xmlns:p14="http://schemas.microsoft.com/office/powerpoint/2010/main" val="150434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BE1C5-1E5B-B22E-25D3-B0B50865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1660"/>
            <a:ext cx="9905999" cy="5105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5.- Condición de finalización del juego (</a:t>
            </a:r>
            <a:r>
              <a:rPr lang="es-ES" dirty="0" err="1"/>
              <a:t>if</a:t>
            </a:r>
            <a:r>
              <a:rPr lang="es-ES" dirty="0"/>
              <a:t>):</a:t>
            </a:r>
          </a:p>
          <a:p>
            <a:pPr marL="457200" lvl="1" indent="0">
              <a:buNone/>
            </a:pPr>
            <a:r>
              <a:rPr lang="es-ES" dirty="0"/>
              <a:t>- Si ya no hay guiones bajos en </a:t>
            </a:r>
            <a:r>
              <a:rPr lang="es-ES" dirty="0" err="1"/>
              <a:t>palabra_adivinada</a:t>
            </a:r>
            <a:r>
              <a:rPr lang="es-ES" dirty="0"/>
              <a:t>, significa que el jugador ha adivinado todas las letras de la palabra. Muestra un mensaje de victoria.</a:t>
            </a:r>
          </a:p>
          <a:p>
            <a:pPr marL="457200" lvl="1" indent="0">
              <a:buNone/>
            </a:pPr>
            <a:r>
              <a:rPr lang="es-ES" dirty="0"/>
              <a:t>- Si todavía hay guiones bajos en </a:t>
            </a:r>
            <a:r>
              <a:rPr lang="es-ES" dirty="0" err="1"/>
              <a:t>palabra_adivinada</a:t>
            </a:r>
            <a:r>
              <a:rPr lang="es-ES" dirty="0"/>
              <a:t>, significa que el jugador ha agotado sus intentos. Muestra la palabra que debía adivinar.</a:t>
            </a: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6.- Llamada inicial a </a:t>
            </a:r>
            <a:r>
              <a:rPr lang="es-ES" dirty="0" err="1"/>
              <a:t>jugar_ahorcado</a:t>
            </a:r>
            <a:r>
              <a:rPr lang="es-ES" dirty="0"/>
              <a:t>():</a:t>
            </a:r>
          </a:p>
          <a:p>
            <a:pPr marL="457200" lvl="1" indent="0">
              <a:buNone/>
            </a:pPr>
            <a:r>
              <a:rPr lang="es-ES" dirty="0"/>
              <a:t>- Inicia el juego llamando a la función </a:t>
            </a:r>
            <a:r>
              <a:rPr lang="es-ES" dirty="0" err="1"/>
              <a:t>jugar_ahorcado</a:t>
            </a:r>
            <a:r>
              <a:rPr lang="es-ES" dirty="0"/>
              <a:t>().</a:t>
            </a:r>
            <a:endParaRPr lang="es-EC" dirty="0"/>
          </a:p>
        </p:txBody>
      </p:sp>
      <p:pic>
        <p:nvPicPr>
          <p:cNvPr id="5125" name="Picture 5" descr="Juego del Ahorcado para consola">
            <a:extLst>
              <a:ext uri="{FF2B5EF4-FFF2-40B4-BE49-F238E27FC236}">
                <a16:creationId xmlns:a16="http://schemas.microsoft.com/office/drawing/2014/main" id="{540A3FDB-4CA5-3047-9FB4-4AB05DB67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68" y="4019134"/>
            <a:ext cx="5072062" cy="26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7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96784-CB6D-4202-669F-04D63AB9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Links del repositorio y video explicativo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5C551-81DC-49EF-3061-3FE53B77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/>
              <a:t>Repositorio </a:t>
            </a:r>
            <a:r>
              <a:rPr lang="es-EC" dirty="0" err="1"/>
              <a:t>Github</a:t>
            </a:r>
            <a:r>
              <a:rPr lang="es-EC" dirty="0"/>
              <a:t>: </a:t>
            </a:r>
            <a:r>
              <a:rPr lang="es-EC" dirty="0">
                <a:hlinkClick r:id="rId2"/>
              </a:rPr>
              <a:t>https://github.com/WilliamC22/Aut-nomo-4-Foro-.git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Video Explicativo:</a:t>
            </a:r>
          </a:p>
          <a:p>
            <a:pPr marL="0" indent="0">
              <a:buNone/>
            </a:pPr>
            <a:r>
              <a:rPr lang="es-EC" dirty="0"/>
              <a:t>https://drive.google.com/drive/folders/1gZW1eWqqWdxOGoBggA57jC1UjGcAR5so?usp=drive_link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1216314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84</TotalTime>
  <Words>665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Tw Cen MT</vt:lpstr>
      <vt:lpstr>Circuito</vt:lpstr>
      <vt:lpstr>Presentación proyecto integrador</vt:lpstr>
      <vt:lpstr>Diagramas de flujo y arquitectura</vt:lpstr>
      <vt:lpstr>Diagramas de funcionalidades</vt:lpstr>
      <vt:lpstr>Explicación funcionalidades del software y competitividad con otros parentescos </vt:lpstr>
      <vt:lpstr>PRINCIPALES FUNCIONALIDADES</vt:lpstr>
      <vt:lpstr>Presentación de PowerPoint</vt:lpstr>
      <vt:lpstr>Presentación de PowerPoint</vt:lpstr>
      <vt:lpstr>Presentación de PowerPoint</vt:lpstr>
      <vt:lpstr>Links del repositorio y video explicativo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integrador</dc:title>
  <dc:creator>CÁRDENAS RUIZ WILLIAM DAVID</dc:creator>
  <cp:lastModifiedBy>CÁRDENAS RUIZ WILLIAM DAVID</cp:lastModifiedBy>
  <cp:revision>1</cp:revision>
  <dcterms:created xsi:type="dcterms:W3CDTF">2023-12-23T03:33:14Z</dcterms:created>
  <dcterms:modified xsi:type="dcterms:W3CDTF">2023-12-23T04:58:05Z</dcterms:modified>
</cp:coreProperties>
</file>