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7E9A-805C-462F-9E18-E5B7096F3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FF42A-96AC-4F8E-ADCC-A78F3D89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4F2F3-8246-4DBF-8085-254D9EBD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AD2FA-33F7-4281-9C0E-BD5B3D35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2AAD79-2BB9-4BE0-8FFC-51706B3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0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226AA-E534-45AA-A15F-40025CA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75936C-1E4B-41B5-ABED-E0F806862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5CCBF-BF25-4488-BAA8-62C2357B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88A97-355C-4476-8F31-C339E65B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3956A-9D8C-42EA-A609-B6741682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7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F263F-3B2C-41CF-BAD8-C715C895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12B6-4EBE-4592-8BB9-76096F4A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6B69B-454C-4523-AD45-ADAE9230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5D9A5-5A93-45F4-BF83-CBAF8CFD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A85F2-1F69-4856-98CA-3161F24B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6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1B7A-C37D-4736-AA31-D0FFF836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D1E3D-45B6-46CC-8DA1-A8E36C8C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808D2-6938-41F8-872E-D18B46F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FB10C5-2734-458F-844D-6185A140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BDCE8-D323-4B20-AF5D-8D2225C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EC5D3-6EEC-48FD-87D6-C275A333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CFF91B-4E4A-4573-8914-08DDCAF0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32589-1D3E-447D-A841-6A4A6B4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1AD0E8-1F9E-4B09-99AE-9B4EDE07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3ADC3-7A26-4D5D-8FC5-FD201B2F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36D04-04CB-4931-BB9D-7D3AC7EB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AA412-B448-4BBF-A3D3-2F9E8AAD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2D063-763F-49AB-B7A8-ACAD5FDF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6F0FDA-27EA-4255-B1E0-52FF6C20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D98D3-A0CF-4079-A17C-4514EED0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CC6EF3-AF63-4132-A205-AB63A2EE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1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073AF-74A0-42B9-94FA-A1B19018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CE1C1-3994-4EE2-B514-BBA3AACB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B16E8D-23B0-40BA-9A93-B545DBE7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38C2EF-0BFD-43C6-A690-D4DDFB68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0AA18F-B440-4F84-93C0-609F78CE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23BD3-6C54-43C8-B4AA-5BADC171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30DECD-D59F-46EF-ACDF-6044761B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673974-03F3-481D-82E6-8D2C4624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2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C3375-30C9-4C86-BF70-AF68436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B26697-A742-4AE5-9385-D71984E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08B03C-067B-4CDE-9E5A-34A5254E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9FB203-333C-4428-A340-1052EE0F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90BA42-D45D-4409-A062-FB322CCC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138B67-3C98-417D-989B-788EF7B4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9BBA27-14BA-4541-A97A-7F0E8F65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704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5C085-1081-4991-A398-ECA2F55A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77CAF-3820-4016-B243-69DD9A8C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C5D8C2-338B-4775-8361-27520A294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18BED-1FBB-432E-BA33-C03D94F5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4FC5F-D0CD-4B35-9496-BE0C67F3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DCD733-4217-4CBE-9D96-9342663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762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4AEB8-7BF5-451A-9D74-AB74E192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8EF246-1A31-4C9F-85F4-63F9F5C56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0BFDA-50FA-4B6C-9247-BD1BF0803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91F248-9320-421B-8798-F31F3100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E7E42-7A17-480A-BA63-8E980F39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97E7F-44B7-4A92-AB28-B8ED97FD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46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3FFCCA-50ED-4758-93AF-7E19E3E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EAD94-AD19-4054-89C7-D7D64C66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E31D2-FFE7-43EE-9869-2AFCF0F5A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107-2DB4-4B44-8172-D4EFEA3F0323}" type="datetimeFigureOut">
              <a:rPr lang="es-CO" smtClean="0"/>
              <a:t>13/06/2021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1372F-BF85-43FC-808B-418745C0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A90D0-31B5-4AC7-82BC-768DA1BB6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8924-D4E4-4204-8E28-EB77A724EB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1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 descr="Presentación con lista de comprobación">
            <a:extLst>
              <a:ext uri="{FF2B5EF4-FFF2-40B4-BE49-F238E27FC236}">
                <a16:creationId xmlns:a16="http://schemas.microsoft.com/office/drawing/2014/main" id="{99468A27-AE1E-433D-8B28-46544468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7" y="228599"/>
            <a:ext cx="720000" cy="720000"/>
          </a:xfrm>
          <a:prstGeom prst="rect">
            <a:avLst/>
          </a:prstGeom>
        </p:spPr>
      </p:pic>
      <p:pic>
        <p:nvPicPr>
          <p:cNvPr id="7" name="Gráfico 6" descr="Presentación con lista de comprobación">
            <a:extLst>
              <a:ext uri="{FF2B5EF4-FFF2-40B4-BE49-F238E27FC236}">
                <a16:creationId xmlns:a16="http://schemas.microsoft.com/office/drawing/2014/main" id="{9E06D7FE-E677-41B2-B915-6E104AF81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976" y="228599"/>
            <a:ext cx="720000" cy="720000"/>
          </a:xfrm>
          <a:prstGeom prst="rect">
            <a:avLst/>
          </a:prstGeom>
        </p:spPr>
      </p:pic>
      <p:pic>
        <p:nvPicPr>
          <p:cNvPr id="9" name="Gráfico 8" descr="Estadísticas">
            <a:extLst>
              <a:ext uri="{FF2B5EF4-FFF2-40B4-BE49-F238E27FC236}">
                <a16:creationId xmlns:a16="http://schemas.microsoft.com/office/drawing/2014/main" id="{5F3BC91D-7031-408B-98AC-B3AE6F72B5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87" y="1131479"/>
            <a:ext cx="720000" cy="720000"/>
          </a:xfrm>
          <a:prstGeom prst="rect">
            <a:avLst/>
          </a:prstGeom>
        </p:spPr>
      </p:pic>
      <p:pic>
        <p:nvPicPr>
          <p:cNvPr id="10" name="Gráfico 9" descr="Estadísticas">
            <a:extLst>
              <a:ext uri="{FF2B5EF4-FFF2-40B4-BE49-F238E27FC236}">
                <a16:creationId xmlns:a16="http://schemas.microsoft.com/office/drawing/2014/main" id="{9FC43EAC-9EA9-449B-8B07-D363B4B0F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976" y="1131479"/>
            <a:ext cx="720000" cy="720000"/>
          </a:xfrm>
          <a:prstGeom prst="rect">
            <a:avLst/>
          </a:prstGeom>
        </p:spPr>
      </p:pic>
      <p:pic>
        <p:nvPicPr>
          <p:cNvPr id="3" name="Gráfico 2" descr="Volumen">
            <a:extLst>
              <a:ext uri="{FF2B5EF4-FFF2-40B4-BE49-F238E27FC236}">
                <a16:creationId xmlns:a16="http://schemas.microsoft.com/office/drawing/2014/main" id="{6E82A062-A7D6-497F-8617-5A15540317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6018" y="2458583"/>
            <a:ext cx="468000" cy="468000"/>
          </a:xfrm>
          <a:prstGeom prst="rect">
            <a:avLst/>
          </a:prstGeom>
        </p:spPr>
      </p:pic>
      <p:pic>
        <p:nvPicPr>
          <p:cNvPr id="5" name="Gráfico 4" descr="Silenciar altavoz">
            <a:extLst>
              <a:ext uri="{FF2B5EF4-FFF2-40B4-BE49-F238E27FC236}">
                <a16:creationId xmlns:a16="http://schemas.microsoft.com/office/drawing/2014/main" id="{3AE11AE1-0B35-412D-A2DF-F789481513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34779" y="2458583"/>
            <a:ext cx="468000" cy="46800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623BE37-CC5B-4107-B3D6-7F29A08BA755}"/>
              </a:ext>
            </a:extLst>
          </p:cNvPr>
          <p:cNvSpPr/>
          <p:nvPr/>
        </p:nvSpPr>
        <p:spPr>
          <a:xfrm>
            <a:off x="2896902" y="372694"/>
            <a:ext cx="466725" cy="18195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D84684B-DF67-4F08-B950-54BAEB0D5237}"/>
              </a:ext>
            </a:extLst>
          </p:cNvPr>
          <p:cNvSpPr/>
          <p:nvPr/>
        </p:nvSpPr>
        <p:spPr>
          <a:xfrm>
            <a:off x="2896902" y="645744"/>
            <a:ext cx="466725" cy="181953"/>
          </a:xfrm>
          <a:prstGeom prst="round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Gráfico 13" descr="Batería completa">
            <a:extLst>
              <a:ext uri="{FF2B5EF4-FFF2-40B4-BE49-F238E27FC236}">
                <a16:creationId xmlns:a16="http://schemas.microsoft.com/office/drawing/2014/main" id="{E74577C8-0ABF-4CAE-A541-DAF9933670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6902" y="1078728"/>
            <a:ext cx="466725" cy="466725"/>
          </a:xfrm>
          <a:prstGeom prst="rect">
            <a:avLst/>
          </a:prstGeom>
        </p:spPr>
      </p:pic>
      <p:pic>
        <p:nvPicPr>
          <p:cNvPr id="16" name="Gráfico 15" descr="Batería descargada">
            <a:extLst>
              <a:ext uri="{FF2B5EF4-FFF2-40B4-BE49-F238E27FC236}">
                <a16:creationId xmlns:a16="http://schemas.microsoft.com/office/drawing/2014/main" id="{6C7A6476-776A-49BF-A64B-A005851E9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7293" y="1078728"/>
            <a:ext cx="466725" cy="466725"/>
          </a:xfrm>
          <a:prstGeom prst="rect">
            <a:avLst/>
          </a:prstGeom>
        </p:spPr>
      </p:pic>
      <p:pic>
        <p:nvPicPr>
          <p:cNvPr id="18" name="Gráfico 17" descr="Candado">
            <a:extLst>
              <a:ext uri="{FF2B5EF4-FFF2-40B4-BE49-F238E27FC236}">
                <a16:creationId xmlns:a16="http://schemas.microsoft.com/office/drawing/2014/main" id="{1AE27E92-2249-4013-99BE-79631BC6B2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96902" y="2002018"/>
            <a:ext cx="468000" cy="468000"/>
          </a:xfrm>
          <a:prstGeom prst="rect">
            <a:avLst/>
          </a:prstGeom>
        </p:spPr>
      </p:pic>
      <p:pic>
        <p:nvPicPr>
          <p:cNvPr id="20" name="Gráfico 19" descr="Desbloquear">
            <a:extLst>
              <a:ext uri="{FF2B5EF4-FFF2-40B4-BE49-F238E27FC236}">
                <a16:creationId xmlns:a16="http://schemas.microsoft.com/office/drawing/2014/main" id="{D2F16BE9-2DF1-4E32-80FF-38B919FFD4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40655" y="1992719"/>
            <a:ext cx="468000" cy="468000"/>
          </a:xfrm>
          <a:prstGeom prst="rect">
            <a:avLst/>
          </a:prstGeom>
        </p:spPr>
      </p:pic>
      <p:pic>
        <p:nvPicPr>
          <p:cNvPr id="22" name="Gráfico 21" descr="Alta tensión">
            <a:extLst>
              <a:ext uri="{FF2B5EF4-FFF2-40B4-BE49-F238E27FC236}">
                <a16:creationId xmlns:a16="http://schemas.microsoft.com/office/drawing/2014/main" id="{4EFC3863-6FDE-4ADC-A13C-C9B9A0E8D64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96902" y="1489348"/>
            <a:ext cx="432000" cy="432000"/>
          </a:xfrm>
          <a:prstGeom prst="rect">
            <a:avLst/>
          </a:prstGeom>
        </p:spPr>
      </p:pic>
      <p:pic>
        <p:nvPicPr>
          <p:cNvPr id="23" name="Gráfico 22" descr="Alta tensión">
            <a:extLst>
              <a:ext uri="{FF2B5EF4-FFF2-40B4-BE49-F238E27FC236}">
                <a16:creationId xmlns:a16="http://schemas.microsoft.com/office/drawing/2014/main" id="{70A761F5-CB62-4CBD-8FDF-053E7B858D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6655" y="1489348"/>
            <a:ext cx="432000" cy="432000"/>
          </a:xfrm>
          <a:prstGeom prst="rect">
            <a:avLst/>
          </a:prstGeom>
        </p:spPr>
      </p:pic>
      <p:pic>
        <p:nvPicPr>
          <p:cNvPr id="26" name="Gráfico 25" descr="Torre de telefonía">
            <a:extLst>
              <a:ext uri="{FF2B5EF4-FFF2-40B4-BE49-F238E27FC236}">
                <a16:creationId xmlns:a16="http://schemas.microsoft.com/office/drawing/2014/main" id="{07088DB2-7BE1-4919-96BB-C75F4E5443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27500" y="1096090"/>
            <a:ext cx="432000" cy="432000"/>
          </a:xfrm>
          <a:prstGeom prst="rect">
            <a:avLst/>
          </a:prstGeom>
        </p:spPr>
      </p:pic>
      <p:pic>
        <p:nvPicPr>
          <p:cNvPr id="27" name="Gráfico 26" descr="Torre de telefonía">
            <a:extLst>
              <a:ext uri="{FF2B5EF4-FFF2-40B4-BE49-F238E27FC236}">
                <a16:creationId xmlns:a16="http://schemas.microsoft.com/office/drawing/2014/main" id="{55E59ED3-CA6E-4051-8C1A-510908D17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559500" y="109609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2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70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Gonzalez</dc:creator>
  <cp:lastModifiedBy>Edwin Gonzalez</cp:lastModifiedBy>
  <cp:revision>14</cp:revision>
  <dcterms:created xsi:type="dcterms:W3CDTF">2021-06-12T22:18:09Z</dcterms:created>
  <dcterms:modified xsi:type="dcterms:W3CDTF">2021-06-14T02:20:30Z</dcterms:modified>
</cp:coreProperties>
</file>