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6" r:id="rId3"/>
    <p:sldId id="257" r:id="rId4"/>
    <p:sldId id="258" r:id="rId5"/>
    <p:sldId id="278" r:id="rId6"/>
    <p:sldId id="267" r:id="rId7"/>
    <p:sldId id="268" r:id="rId8"/>
    <p:sldId id="279" r:id="rId9"/>
    <p:sldId id="280" r:id="rId10"/>
    <p:sldId id="283" r:id="rId11"/>
    <p:sldId id="284" r:id="rId12"/>
    <p:sldId id="281" r:id="rId13"/>
    <p:sldId id="28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>
      <p:cViewPr>
        <p:scale>
          <a:sx n="90" d="100"/>
          <a:sy n="90" d="100"/>
        </p:scale>
        <p:origin x="-48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51E87-3C40-4594-9414-38CDCD379164}" type="datetimeFigureOut">
              <a:rPr lang="zh-TW" altLang="en-US" smtClean="0"/>
              <a:pPr/>
              <a:t>2010/1/20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E9B82-7824-46F0-8683-1DAD219F53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E9B82-7824-46F0-8683-1DAD219F538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F55D-106C-45A1-88CF-A92D5777741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7339E-F563-40EF-B846-40BD360FFBD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Relay and Motor control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143248"/>
            <a:ext cx="2738440" cy="22948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Motor </a:t>
            </a:r>
            <a:r>
              <a:rPr lang="en-US" altLang="zh-TW" dirty="0" smtClean="0"/>
              <a:t>Control – </a:t>
            </a:r>
            <a:r>
              <a:rPr lang="zh-TW" altLang="en-US" dirty="0" smtClean="0"/>
              <a:t>達靈頓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917174"/>
          </a:xfrm>
        </p:spPr>
        <p:txBody>
          <a:bodyPr/>
          <a:lstStyle/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放大訊號的電流，以使繼電器的線圈運作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00372"/>
            <a:ext cx="1819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571744"/>
            <a:ext cx="42100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橢圓 10"/>
          <p:cNvSpPr/>
          <p:nvPr/>
        </p:nvSpPr>
        <p:spPr bwMode="auto">
          <a:xfrm>
            <a:off x="5143504" y="4071942"/>
            <a:ext cx="285752" cy="214314"/>
          </a:xfrm>
          <a:prstGeom prst="ellipse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571868" y="4500570"/>
            <a:ext cx="285752" cy="214314"/>
          </a:xfrm>
          <a:prstGeom prst="ellipse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86380" y="421481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Output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57554" y="47148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Input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Motor Control - 8051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8051</a:t>
            </a:r>
            <a:r>
              <a:rPr lang="zh-TW" altLang="en-US" dirty="0" smtClean="0"/>
              <a:t>控制馬達轉動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939540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P1.0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P1.1</a:t>
            </a:r>
            <a:r>
              <a:rPr lang="zh-TW" altLang="en-US" dirty="0" smtClean="0"/>
              <a:t>控制馬達正反轉，當只有</a:t>
            </a:r>
            <a:r>
              <a:rPr lang="en-US" altLang="zh-TW" dirty="0" smtClean="0"/>
              <a:t>P1.0=0V</a:t>
            </a:r>
            <a:r>
              <a:rPr lang="zh-TW" altLang="en-US" dirty="0" smtClean="0"/>
              <a:t>時馬達正轉，只有</a:t>
            </a:r>
            <a:r>
              <a:rPr lang="en-US" altLang="zh-TW" dirty="0" smtClean="0"/>
              <a:t>P1.1=0V</a:t>
            </a:r>
            <a:r>
              <a:rPr lang="zh-TW" altLang="en-US" dirty="0" smtClean="0"/>
              <a:t>時馬達反轉，兩隻腳皆為</a:t>
            </a:r>
            <a:r>
              <a:rPr lang="en-US" altLang="zh-TW" dirty="0" smtClean="0"/>
              <a:t>0V</a:t>
            </a:r>
            <a:r>
              <a:rPr lang="zh-TW" altLang="en-US" dirty="0" smtClean="0"/>
              <a:t>或</a:t>
            </a:r>
            <a:r>
              <a:rPr lang="en-US" altLang="zh-TW" dirty="0" smtClean="0"/>
              <a:t>5V</a:t>
            </a:r>
            <a:r>
              <a:rPr lang="zh-TW" altLang="en-US" dirty="0" smtClean="0"/>
              <a:t>時馬達停止轉動。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Timer</a:t>
            </a:r>
            <a:r>
              <a:rPr lang="zh-TW" altLang="en-US" dirty="0" smtClean="0"/>
              <a:t>計算時間，每隔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秒將馬達反向運轉一次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專題分組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Lab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381000" y="1283710"/>
            <a:ext cx="8382000" cy="3693319"/>
          </a:xfrm>
        </p:spPr>
        <p:txBody>
          <a:bodyPr/>
          <a:lstStyle/>
          <a:p>
            <a:r>
              <a:rPr lang="en-US" altLang="zh-TW" dirty="0" smtClean="0"/>
              <a:t>Review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Relay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Mortor</a:t>
            </a:r>
            <a:r>
              <a:rPr lang="en-US" altLang="zh-TW" dirty="0" smtClean="0"/>
              <a:t> Control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IR Circuit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357298"/>
            <a:ext cx="836536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IR sensor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36517"/>
          </a:xfrm>
        </p:spPr>
        <p:txBody>
          <a:bodyPr/>
          <a:lstStyle/>
          <a:p>
            <a:r>
              <a:rPr lang="zh-TW" altLang="en-US" dirty="0" smtClean="0"/>
              <a:t>選擇適當的電阻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500k ~ 7.8M</a:t>
            </a:r>
            <a:r>
              <a:rPr lang="zh-TW" altLang="en-US" dirty="0" smtClean="0"/>
              <a:t>歐姆</a:t>
            </a:r>
            <a:r>
              <a:rPr lang="en-US" altLang="zh-TW" dirty="0" smtClean="0"/>
              <a:t>)</a:t>
            </a:r>
            <a:r>
              <a:rPr lang="zh-TW" altLang="en-US" b="1" dirty="0" smtClean="0"/>
              <a:t>使產生的分壓範圍超過</a:t>
            </a:r>
            <a:r>
              <a:rPr lang="en-US" altLang="zh-TW" b="1" dirty="0" smtClean="0"/>
              <a:t>2.5V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經過</a:t>
            </a:r>
            <a:r>
              <a:rPr lang="en-US" altLang="zh-TW" b="1" dirty="0" smtClean="0"/>
              <a:t>OP</a:t>
            </a:r>
            <a:r>
              <a:rPr lang="zh-TW" altLang="en-US" b="1" dirty="0" smtClean="0"/>
              <a:t>可以得到輸出</a:t>
            </a:r>
            <a:r>
              <a:rPr lang="en-US" altLang="zh-TW" b="1" dirty="0" smtClean="0"/>
              <a:t>5V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&lt;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經過</a:t>
            </a:r>
            <a:r>
              <a:rPr lang="en-US" altLang="zh-TW" b="1" dirty="0" smtClean="0"/>
              <a:t>OP</a:t>
            </a:r>
            <a:r>
              <a:rPr lang="zh-TW" altLang="en-US" b="1" dirty="0" smtClean="0"/>
              <a:t>可以得到輸出</a:t>
            </a:r>
            <a:r>
              <a:rPr lang="en-US" altLang="zh-TW" b="1" dirty="0" smtClean="0"/>
              <a:t>0V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分壓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2.5V</a:t>
            </a:r>
            <a:r>
              <a:rPr lang="zh-TW" altLang="en-US" b="1" dirty="0" smtClean="0"/>
              <a:t>   沒這麼巧一直在</a:t>
            </a:r>
            <a:r>
              <a:rPr lang="en-US" altLang="zh-TW" b="1" dirty="0" smtClean="0"/>
              <a:t>2.5V…</a:t>
            </a:r>
            <a:endParaRPr lang="zh-TW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Servo Motor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r>
              <a:rPr lang="en-US" altLang="zh-TW" sz="2400"/>
              <a:t>Input Signal</a:t>
            </a:r>
            <a:r>
              <a:rPr lang="zh-TW" altLang="en-US" sz="2400"/>
              <a:t>：</a:t>
            </a:r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endParaRPr lang="zh-TW" altLang="en-US" sz="2400"/>
          </a:p>
          <a:p>
            <a:r>
              <a:rPr lang="en-US" altLang="zh-TW" sz="2400"/>
              <a:t>Period</a:t>
            </a:r>
            <a:r>
              <a:rPr lang="zh-TW" altLang="en-US" sz="2400"/>
              <a:t>：</a:t>
            </a:r>
            <a:r>
              <a:rPr lang="en-US" altLang="zh-TW" sz="2400"/>
              <a:t>16</a:t>
            </a:r>
            <a:r>
              <a:rPr lang="zh-TW" altLang="en-US" sz="2400"/>
              <a:t>～</a:t>
            </a:r>
            <a:r>
              <a:rPr lang="en-US" altLang="zh-TW" sz="2400"/>
              <a:t>23 ms</a:t>
            </a:r>
          </a:p>
          <a:p>
            <a:r>
              <a:rPr lang="en-US" altLang="zh-TW" sz="2400"/>
              <a:t>Pulse</a:t>
            </a:r>
            <a:r>
              <a:rPr lang="zh-TW" altLang="en-US" sz="2400"/>
              <a:t>：</a:t>
            </a:r>
          </a:p>
          <a:p>
            <a:pPr lvl="1"/>
            <a:r>
              <a:rPr lang="zh-TW" altLang="en-US" sz="2000"/>
              <a:t> </a:t>
            </a:r>
            <a:r>
              <a:rPr lang="en-US" altLang="zh-TW" sz="2000"/>
              <a:t>0.8 ms       -90</a:t>
            </a:r>
            <a:r>
              <a:rPr lang="zh-TW" altLang="zh-TW" sz="2000"/>
              <a:t>°</a:t>
            </a:r>
          </a:p>
          <a:p>
            <a:pPr lvl="1"/>
            <a:r>
              <a:rPr lang="zh-TW" altLang="zh-TW" sz="2000"/>
              <a:t> 1.5 ms          </a:t>
            </a:r>
            <a:r>
              <a:rPr lang="en-US" altLang="zh-TW" sz="2000"/>
              <a:t>0</a:t>
            </a:r>
            <a:r>
              <a:rPr lang="zh-TW" altLang="zh-TW" sz="2000"/>
              <a:t>°</a:t>
            </a:r>
          </a:p>
          <a:p>
            <a:pPr lvl="1"/>
            <a:r>
              <a:rPr kumimoji="0" lang="en-US" altLang="zh-TW" sz="2100"/>
              <a:t> </a:t>
            </a:r>
            <a:r>
              <a:rPr kumimoji="0" lang="en-US" altLang="zh-TW" sz="2000"/>
              <a:t>2.2 ms      </a:t>
            </a:r>
            <a:r>
              <a:rPr lang="en-US" altLang="zh-TW" sz="2000">
                <a:ea typeface="Arial Unicode MS" pitchFamily="34" charset="-120"/>
                <a:cs typeface="Arial Unicode MS" pitchFamily="34" charset="-120"/>
              </a:rPr>
              <a:t>+90</a:t>
            </a:r>
            <a:r>
              <a:rPr lang="zh-TW" altLang="zh-TW" sz="2000">
                <a:ea typeface="Arial Unicode MS" pitchFamily="34" charset="-120"/>
                <a:cs typeface="Arial Unicode MS" pitchFamily="34" charset="-120"/>
              </a:rPr>
              <a:t>°</a:t>
            </a:r>
            <a:endParaRPr lang="en-US" altLang="zh-TW" sz="2000"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3316" name="Picture 4" descr="serv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071678"/>
            <a:ext cx="5843587" cy="1955800"/>
          </a:xfrm>
          <a:prstGeom prst="rect">
            <a:avLst/>
          </a:prstGeom>
          <a:noFill/>
        </p:spPr>
      </p:pic>
      <p:pic>
        <p:nvPicPr>
          <p:cNvPr id="13318" name="Picture 6" descr="servoh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786322"/>
            <a:ext cx="4027488" cy="1104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Servo Motor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TW" altLang="zh-TW"/>
          </a:p>
        </p:txBody>
      </p:sp>
      <p:pic>
        <p:nvPicPr>
          <p:cNvPr id="26628" name="Picture 4" descr="servoGoo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892300"/>
            <a:ext cx="5729288" cy="41290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Relay </a:t>
            </a:r>
            <a:r>
              <a:rPr lang="zh-TW" altLang="en-US" dirty="0" smtClean="0"/>
              <a:t>繼電器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969770"/>
          </a:xfrm>
        </p:spPr>
        <p:txBody>
          <a:bodyPr/>
          <a:lstStyle/>
          <a:p>
            <a:r>
              <a:rPr lang="zh-TW" altLang="en-US" dirty="0" smtClean="0"/>
              <a:t>以電磁鐵通電與否 </a:t>
            </a:r>
            <a:r>
              <a:rPr lang="en-US" altLang="zh-TW" dirty="0" smtClean="0"/>
              <a:t>,</a:t>
            </a:r>
            <a:r>
              <a:rPr lang="zh-TW" altLang="en-US" dirty="0" smtClean="0"/>
              <a:t>吸附接點導通或切斷電路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以小電流或電壓控制較大電流或電壓的電器設備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643314"/>
            <a:ext cx="1819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643314"/>
            <a:ext cx="1771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 bwMode="auto">
          <a:xfrm>
            <a:off x="3643306" y="4214818"/>
            <a:ext cx="1428760" cy="85725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86182" y="407194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通電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5429256" y="4143380"/>
            <a:ext cx="1928826" cy="428628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9190" y="40719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5V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29520" y="40719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0V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rot="16200000" flipH="1">
            <a:off x="5429256" y="3500438"/>
            <a:ext cx="428628" cy="42862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5400000">
            <a:off x="2893207" y="3464719"/>
            <a:ext cx="500066" cy="42862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Motor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Relay</a:t>
            </a:r>
            <a:r>
              <a:rPr lang="zh-TW" altLang="en-US" dirty="0" smtClean="0"/>
              <a:t>作為直流馬達轉動的開關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643182"/>
            <a:ext cx="1819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接點 5"/>
          <p:cNvCxnSpPr/>
          <p:nvPr/>
        </p:nvCxnSpPr>
        <p:spPr>
          <a:xfrm rot="5400000">
            <a:off x="2285984" y="2714620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1286646" y="2713826"/>
            <a:ext cx="42862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85984" y="22145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 V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285852" y="22145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 V</a:t>
            </a:r>
          </a:p>
        </p:txBody>
      </p:sp>
      <p:cxnSp>
        <p:nvCxnSpPr>
          <p:cNvPr id="15" name="肘形接點 14"/>
          <p:cNvCxnSpPr/>
          <p:nvPr/>
        </p:nvCxnSpPr>
        <p:spPr>
          <a:xfrm flipV="1">
            <a:off x="2500298" y="2786058"/>
            <a:ext cx="2143140" cy="15001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 bwMode="auto">
          <a:xfrm>
            <a:off x="4643438" y="2357430"/>
            <a:ext cx="1500198" cy="857256"/>
          </a:xfrm>
          <a:prstGeom prst="ellips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zh-TW" alt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29190" y="2571744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Motor</a:t>
            </a:r>
          </a:p>
        </p:txBody>
      </p:sp>
      <p:cxnSp>
        <p:nvCxnSpPr>
          <p:cNvPr id="20" name="圖案 19"/>
          <p:cNvCxnSpPr>
            <a:stCxn id="17" idx="6"/>
          </p:cNvCxnSpPr>
          <p:nvPr/>
        </p:nvCxnSpPr>
        <p:spPr>
          <a:xfrm>
            <a:off x="6143636" y="2786058"/>
            <a:ext cx="1000132" cy="114300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858016" y="392906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000892" y="4000504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072330" y="407194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Motor </a:t>
            </a:r>
            <a:r>
              <a:rPr lang="en-US" altLang="zh-TW" dirty="0" smtClean="0"/>
              <a:t>Control – </a:t>
            </a:r>
            <a:r>
              <a:rPr lang="zh-TW" altLang="en-US" dirty="0" smtClean="0"/>
              <a:t>光耦合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778949"/>
          </a:xfrm>
        </p:spPr>
        <p:txBody>
          <a:bodyPr/>
          <a:lstStyle/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將大電源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馬達電源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與小電源</a:t>
            </a:r>
            <a:r>
              <a:rPr lang="en-US" altLang="zh-TW" dirty="0" smtClean="0"/>
              <a:t>(IC</a:t>
            </a:r>
            <a:r>
              <a:rPr lang="zh-TW" altLang="en-US" dirty="0" smtClean="0"/>
              <a:t>電源</a:t>
            </a:r>
            <a:r>
              <a:rPr lang="en-US" altLang="zh-TW" dirty="0" smtClean="0"/>
              <a:t>)</a:t>
            </a:r>
            <a:r>
              <a:rPr lang="zh-TW" altLang="en-US" dirty="0" smtClean="0"/>
              <a:t>分開，以避免互相干擾。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使繼電器運作較穩定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571744"/>
            <a:ext cx="2714644" cy="367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1337</TotalTime>
  <Words>265</Words>
  <Application>Microsoft Office PowerPoint</Application>
  <PresentationFormat>如螢幕大小 (4:3)</PresentationFormat>
  <Paragraphs>64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佈景主題1</vt:lpstr>
      <vt:lpstr>White with Courier font for code slides</vt:lpstr>
      <vt:lpstr>Relay and Motor control</vt:lpstr>
      <vt:lpstr>Outline</vt:lpstr>
      <vt:lpstr>IR Circuit</vt:lpstr>
      <vt:lpstr>IR sensor</vt:lpstr>
      <vt:lpstr>Servo Motor</vt:lpstr>
      <vt:lpstr>Servo Motor</vt:lpstr>
      <vt:lpstr>Relay 繼電器</vt:lpstr>
      <vt:lpstr>Motor Control</vt:lpstr>
      <vt:lpstr>Motor Control – 光耦合</vt:lpstr>
      <vt:lpstr>Motor Control – 達靈頓</vt:lpstr>
      <vt:lpstr>Motor Control - 8051</vt:lpstr>
      <vt:lpstr>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Blood Corn Project</dc:title>
  <dc:creator>Hahapoint</dc:creator>
  <cp:lastModifiedBy>User</cp:lastModifiedBy>
  <cp:revision>113</cp:revision>
  <dcterms:created xsi:type="dcterms:W3CDTF">2010-01-16T15:19:56Z</dcterms:created>
  <dcterms:modified xsi:type="dcterms:W3CDTF">2010-01-20T06:15:53Z</dcterms:modified>
</cp:coreProperties>
</file>