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sldIdLst>
    <p:sldId id="256" r:id="rId3"/>
    <p:sldId id="283" r:id="rId4"/>
    <p:sldId id="298" r:id="rId5"/>
    <p:sldId id="285" r:id="rId6"/>
    <p:sldId id="299" r:id="rId7"/>
    <p:sldId id="289" r:id="rId8"/>
    <p:sldId id="288" r:id="rId9"/>
    <p:sldId id="287" r:id="rId10"/>
    <p:sldId id="290" r:id="rId11"/>
    <p:sldId id="291" r:id="rId12"/>
    <p:sldId id="297" r:id="rId13"/>
    <p:sldId id="292" r:id="rId14"/>
    <p:sldId id="295" r:id="rId15"/>
    <p:sldId id="293" r:id="rId16"/>
    <p:sldId id="296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>
      <p:cViewPr>
        <p:scale>
          <a:sx n="90" d="100"/>
          <a:sy n="90" d="100"/>
        </p:scale>
        <p:origin x="-56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51E87-3C40-4594-9414-38CDCD379164}" type="datetimeFigureOut">
              <a:rPr lang="zh-TW" altLang="en-US" smtClean="0"/>
              <a:pPr/>
              <a:t>2010/1/21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9B82-7824-46F0-8683-1DAD219F53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8/87/RS-232.jpe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的通訊</a:t>
            </a:r>
            <a:endParaRPr lang="en-US" altLang="zh-TW" dirty="0" smtClean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143248"/>
            <a:ext cx="2738440" cy="22948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receive:		   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A,	SBUF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cjne</a:t>
            </a:r>
            <a:r>
              <a:rPr lang="en-US" altLang="zh-TW" dirty="0" smtClean="0"/>
              <a:t>	A,	#'A',	</a:t>
            </a:r>
            <a:r>
              <a:rPr lang="en-US" altLang="zh-TW" dirty="0" err="1" smtClean="0"/>
              <a:t>out_rece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receiving_f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DPTR,	#</a:t>
            </a:r>
            <a:r>
              <a:rPr lang="en-US" altLang="zh-TW" dirty="0" err="1" smtClean="0"/>
              <a:t>send_message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r1,	#0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A,	r1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movc</a:t>
            </a:r>
            <a:r>
              <a:rPr lang="en-US" altLang="zh-TW" dirty="0" smtClean="0"/>
              <a:t>	A,	@A+DPTR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SBUF,	A</a:t>
            </a:r>
          </a:p>
          <a:p>
            <a:r>
              <a:rPr lang="en-US" altLang="zh-TW" dirty="0" smtClean="0"/>
              <a:t>	inc	r1</a:t>
            </a:r>
          </a:p>
          <a:p>
            <a:r>
              <a:rPr lang="en-US" altLang="zh-TW" dirty="0" err="1" smtClean="0"/>
              <a:t>out_rece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clr</a:t>
            </a:r>
            <a:r>
              <a:rPr lang="en-US" altLang="zh-TW" dirty="0" smtClean="0"/>
              <a:t>	</a:t>
            </a:r>
            <a:r>
              <a:rPr lang="en-US" altLang="zh-TW" dirty="0" smtClean="0"/>
              <a:t>RI</a:t>
            </a:r>
            <a:endParaRPr lang="en-US" altLang="zh-TW" dirty="0" smtClean="0"/>
          </a:p>
          <a:p>
            <a:r>
              <a:rPr lang="en-US" altLang="zh-TW" dirty="0" smtClean="0"/>
              <a:t>	pop	Acc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reti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7686" y="57148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initial: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SP,	#60h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EA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ET0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ES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TMOD,	#00100010b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TL1,	#-6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TH1,	#-6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TR1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anl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pcon</a:t>
            </a:r>
            <a:r>
              <a:rPr lang="en-US" altLang="zh-TW" dirty="0" smtClean="0"/>
              <a:t>,	#01111111b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scon</a:t>
            </a:r>
            <a:r>
              <a:rPr lang="en-US" altLang="zh-TW" dirty="0" smtClean="0"/>
              <a:t>,	#01010000b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TL0,	#-92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TH0,	#-92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r1,	#0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setb</a:t>
            </a:r>
            <a:r>
              <a:rPr lang="en-US" altLang="zh-TW" dirty="0" smtClean="0"/>
              <a:t>	TR0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clr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receiving_f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00034" y="92867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start: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	start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timer0:</a:t>
            </a:r>
          </a:p>
          <a:p>
            <a:r>
              <a:rPr lang="en-US" altLang="zh-TW" dirty="0" smtClean="0"/>
              <a:t>	push	Acc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exit:</a:t>
            </a:r>
          </a:p>
          <a:p>
            <a:r>
              <a:rPr lang="en-US" altLang="zh-TW" dirty="0" smtClean="0"/>
              <a:t>	pop	Acc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reti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send_message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db	'</a:t>
            </a:r>
            <a:r>
              <a:rPr lang="en-US" altLang="zh-TW" dirty="0" err="1" smtClean="0"/>
              <a:t>H','e','l','l','o</a:t>
            </a:r>
            <a:r>
              <a:rPr lang="en-US" altLang="zh-TW" dirty="0" smtClean="0"/>
              <a:t>','!',' ','W','o','r','l','d','!',10,13,'#'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END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訓練營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的題目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259"/>
          </a:xfrm>
        </p:spPr>
        <p:txBody>
          <a:bodyPr/>
          <a:lstStyle/>
          <a:p>
            <a:r>
              <a:rPr lang="zh-TW" altLang="en-US" dirty="0" smtClean="0"/>
              <a:t>作一台能沿著黑線走的車子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Deadline </a:t>
            </a:r>
          </a:p>
          <a:p>
            <a:pPr>
              <a:buNone/>
            </a:pPr>
            <a:r>
              <a:rPr lang="zh-TW" altLang="en-US" dirty="0" smtClean="0"/>
              <a:t>下星期二的下午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</a:t>
            </a:r>
            <a:r>
              <a:rPr lang="zh-TW" altLang="en-US" dirty="0"/>
              <a:t>上台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93319"/>
          </a:xfrm>
        </p:spPr>
        <p:txBody>
          <a:bodyPr/>
          <a:lstStyle/>
          <a:p>
            <a:r>
              <a:rPr lang="zh-TW" altLang="en-US" dirty="0" smtClean="0"/>
              <a:t>材料</a:t>
            </a:r>
            <a:endParaRPr lang="en-US" altLang="zh-TW" dirty="0" smtClean="0"/>
          </a:p>
          <a:p>
            <a:r>
              <a:rPr lang="zh-TW" altLang="en-US" dirty="0" smtClean="0"/>
              <a:t>原理</a:t>
            </a:r>
          </a:p>
          <a:p>
            <a:r>
              <a:rPr lang="zh-TW" altLang="en-US" dirty="0" smtClean="0"/>
              <a:t>電路圖</a:t>
            </a:r>
          </a:p>
          <a:p>
            <a:r>
              <a:rPr lang="zh-TW" altLang="en-US" dirty="0" smtClean="0"/>
              <a:t>程式架構</a:t>
            </a:r>
          </a:p>
          <a:p>
            <a:r>
              <a:rPr lang="zh-TW" altLang="en-US" dirty="0" smtClean="0"/>
              <a:t>遇到困難</a:t>
            </a:r>
          </a:p>
          <a:p>
            <a:r>
              <a:rPr lang="zh-TW" altLang="en-US" dirty="0" smtClean="0"/>
              <a:t>照片、影片</a:t>
            </a:r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參觀光華之前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006"/>
          </a:xfrm>
        </p:spPr>
        <p:txBody>
          <a:bodyPr/>
          <a:lstStyle/>
          <a:p>
            <a:r>
              <a:rPr lang="zh-TW" altLang="en-US" dirty="0" smtClean="0"/>
              <a:t>分組的名單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報帳上限</a:t>
            </a:r>
            <a:endParaRPr lang="en-US" altLang="zh-TW" dirty="0" smtClean="0"/>
          </a:p>
          <a:p>
            <a:r>
              <a:rPr lang="zh-TW" altLang="en-US" dirty="0" smtClean="0"/>
              <a:t>已經有的材料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8051</a:t>
            </a:r>
          </a:p>
          <a:p>
            <a:pPr>
              <a:buNone/>
            </a:pPr>
            <a:r>
              <a:rPr lang="zh-TW" altLang="en-US" dirty="0" smtClean="0"/>
              <a:t>車子底盤</a:t>
            </a:r>
            <a:endParaRPr lang="en-US" altLang="zh-TW" dirty="0" smtClean="0"/>
          </a:p>
          <a:p>
            <a:r>
              <a:rPr lang="zh-TW" altLang="en-US" dirty="0" smtClean="0"/>
              <a:t>要買的材料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IC</a:t>
            </a:r>
            <a:r>
              <a:rPr lang="zh-TW" altLang="en-US" dirty="0" smtClean="0"/>
              <a:t>腳座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電路板</a:t>
            </a:r>
            <a:endParaRPr lang="en-US" altLang="zh-TW" dirty="0" smtClean="0"/>
          </a:p>
        </p:txBody>
      </p:sp>
      <p:pic>
        <p:nvPicPr>
          <p:cNvPr id="2050" name="Picture 2" descr="http://rocky.digikey.com/weblib/Mill-Max/Web%20Photos/110-13-624-41-001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857628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151632"/>
          </a:xfrm>
        </p:spPr>
        <p:txBody>
          <a:bodyPr/>
          <a:lstStyle/>
          <a:p>
            <a:r>
              <a:rPr lang="zh-TW" altLang="en-US" dirty="0" smtClean="0"/>
              <a:t>非同步串列傳輸</a:t>
            </a:r>
            <a:r>
              <a:rPr lang="en-US" altLang="zh-TW" dirty="0" smtClean="0"/>
              <a:t>(UART)</a:t>
            </a:r>
          </a:p>
          <a:p>
            <a:r>
              <a:rPr lang="en-US" altLang="zh-TW" dirty="0" smtClean="0"/>
              <a:t>8051</a:t>
            </a:r>
            <a:r>
              <a:rPr lang="zh-TW" altLang="en-US" dirty="0" smtClean="0"/>
              <a:t>與電腦的通訊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 的題目</a:t>
            </a:r>
            <a:endParaRPr lang="en-US" altLang="zh-TW" dirty="0" smtClean="0"/>
          </a:p>
          <a:p>
            <a:r>
              <a:rPr lang="zh-TW" altLang="en-US" dirty="0" smtClean="0"/>
              <a:t>參觀光華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數位傳輸的類別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259"/>
          </a:xfrm>
        </p:spPr>
        <p:txBody>
          <a:bodyPr/>
          <a:lstStyle/>
          <a:p>
            <a:r>
              <a:rPr lang="en-US" altLang="zh-TW" dirty="0" smtClean="0"/>
              <a:t>(1.1)</a:t>
            </a:r>
            <a:r>
              <a:rPr lang="zh-TW" altLang="en-US" dirty="0" smtClean="0"/>
              <a:t>同步</a:t>
            </a:r>
            <a:endParaRPr lang="en-US" altLang="zh-TW" dirty="0" smtClean="0"/>
          </a:p>
          <a:p>
            <a:r>
              <a:rPr lang="en-US" altLang="zh-TW" dirty="0" smtClean="0"/>
              <a:t>(1.2)</a:t>
            </a:r>
            <a:r>
              <a:rPr lang="zh-TW" altLang="en-US" dirty="0" smtClean="0"/>
              <a:t>非同步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是否看同一個震盪器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數位傳輸的類別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68259"/>
          </a:xfrm>
        </p:spPr>
        <p:txBody>
          <a:bodyPr/>
          <a:lstStyle/>
          <a:p>
            <a:r>
              <a:rPr lang="en-US" altLang="zh-TW" dirty="0" smtClean="0"/>
              <a:t>(2.1)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(serial)</a:t>
            </a:r>
            <a:r>
              <a:rPr lang="zh-TW" altLang="en-US" dirty="0" smtClean="0"/>
              <a:t>傳輸</a:t>
            </a:r>
          </a:p>
          <a:p>
            <a:r>
              <a:rPr lang="en-US" altLang="zh-TW" dirty="0" smtClean="0"/>
              <a:t>(2.2)</a:t>
            </a:r>
            <a:r>
              <a:rPr lang="zh-TW" altLang="en-US" dirty="0" smtClean="0"/>
              <a:t>並列</a:t>
            </a:r>
            <a:r>
              <a:rPr lang="en-US" altLang="zh-TW" dirty="0" smtClean="0"/>
              <a:t>(parallel)</a:t>
            </a:r>
            <a:r>
              <a:rPr lang="zh-TW" altLang="en-US" dirty="0" smtClean="0"/>
              <a:t>傳輸</a:t>
            </a:r>
            <a:r>
              <a:rPr lang="en-US" altLang="zh-TW" dirty="0" smtClean="0"/>
              <a:t>                 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071810"/>
            <a:ext cx="320545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143248"/>
            <a:ext cx="3500462" cy="23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zh-TW" altLang="en-US" dirty="0" smtClean="0"/>
              <a:t>非同步串列傳輸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594830"/>
          </a:xfrm>
        </p:spPr>
        <p:txBody>
          <a:bodyPr/>
          <a:lstStyle/>
          <a:p>
            <a:r>
              <a:rPr lang="en-US" altLang="zh-TW" dirty="0" smtClean="0"/>
              <a:t>UART(Universal Asynchronous Receiver Transmitter)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EX: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8051 </a:t>
            </a:r>
            <a:r>
              <a:rPr lang="en-US" altLang="zh-TW" dirty="0" smtClean="0">
                <a:sym typeface="Wingdings" pitchFamily="2" charset="2"/>
              </a:rPr>
              <a:t> 8051</a:t>
            </a:r>
          </a:p>
          <a:p>
            <a:pPr>
              <a:buNone/>
            </a:pPr>
            <a:r>
              <a:rPr lang="en-US" altLang="zh-TW" dirty="0" smtClean="0"/>
              <a:t>8051 </a:t>
            </a:r>
            <a:r>
              <a:rPr lang="en-US" altLang="zh-TW" dirty="0" smtClean="0">
                <a:sym typeface="Wingdings" pitchFamily="2" charset="2"/>
              </a:rPr>
              <a:t>PC        (RS232)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071810"/>
            <a:ext cx="3500462" cy="23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與電腦的通訊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pic>
        <p:nvPicPr>
          <p:cNvPr id="16386" name="Picture 2" descr="File:RS-232.jpe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500042"/>
            <a:ext cx="3048021" cy="2286016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2857496"/>
            <a:ext cx="743223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鮑率</a:t>
            </a:r>
            <a:r>
              <a:rPr lang="en-US" altLang="zh-TW" dirty="0" smtClean="0"/>
              <a:t>(Baud Rate)</a:t>
            </a:r>
            <a:r>
              <a:rPr lang="zh-TW" altLang="en-US" dirty="0" smtClean="0"/>
              <a:t>的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151632"/>
          </a:xfrm>
        </p:spPr>
        <p:txBody>
          <a:bodyPr/>
          <a:lstStyle/>
          <a:p>
            <a:r>
              <a:rPr lang="zh-TW" altLang="en-US" dirty="0" smtClean="0"/>
              <a:t>每秒鐘傳送幾個</a:t>
            </a:r>
            <a:r>
              <a:rPr lang="en-US" altLang="zh-TW" dirty="0" smtClean="0"/>
              <a:t>bits,</a:t>
            </a:r>
            <a:r>
              <a:rPr lang="zh-TW" altLang="en-US" dirty="0" smtClean="0"/>
              <a:t>就是鮑率</a:t>
            </a:r>
            <a:r>
              <a:rPr lang="en-US" altLang="zh-TW" dirty="0" smtClean="0"/>
              <a:t>(Baud Rate)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EX:</a:t>
            </a:r>
          </a:p>
          <a:p>
            <a:pPr>
              <a:buNone/>
            </a:pPr>
            <a:r>
              <a:rPr lang="en-US" altLang="zh-TW" dirty="0" smtClean="0"/>
              <a:t>Baud Rate=9600</a:t>
            </a:r>
          </a:p>
          <a:p>
            <a:pPr>
              <a:buNone/>
            </a:pPr>
            <a:r>
              <a:rPr lang="zh-TW" altLang="en-US" dirty="0" smtClean="0"/>
              <a:t>代表每秒鐘傳輸</a:t>
            </a:r>
            <a:r>
              <a:rPr lang="en-US" altLang="zh-TW" dirty="0" smtClean="0"/>
              <a:t>9600bits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串列的資料格式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Documents and Settings\bime-lab\My Documents\ls\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26" y="2214554"/>
            <a:ext cx="9191626" cy="1485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21442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err="1" smtClean="0"/>
              <a:t>receiving_f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equ</a:t>
            </a:r>
            <a:r>
              <a:rPr lang="en-US" altLang="zh-TW" dirty="0" smtClean="0"/>
              <a:t>	33.0h	</a:t>
            </a:r>
          </a:p>
          <a:p>
            <a:r>
              <a:rPr lang="en-US" altLang="zh-TW" dirty="0" smtClean="0"/>
              <a:t>	org	0h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	initial</a:t>
            </a:r>
          </a:p>
          <a:p>
            <a:r>
              <a:rPr lang="en-US" altLang="zh-TW" dirty="0" smtClean="0"/>
              <a:t>	org	0Bh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	timer0</a:t>
            </a:r>
          </a:p>
          <a:p>
            <a:r>
              <a:rPr lang="en-US" altLang="zh-TW" dirty="0" smtClean="0"/>
              <a:t>	org	23h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	serial_0</a:t>
            </a:r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4810" y="28572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serial_0: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push	Acc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jb</a:t>
            </a:r>
            <a:r>
              <a:rPr lang="en-US" altLang="zh-TW" dirty="0" smtClean="0"/>
              <a:t>	RI,	receive</a:t>
            </a:r>
          </a:p>
          <a:p>
            <a:r>
              <a:rPr lang="en-US" altLang="zh-TW" dirty="0" err="1" smtClean="0"/>
              <a:t>TI_interrupt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	 </a:t>
            </a:r>
            <a:r>
              <a:rPr lang="en-US" altLang="zh-TW" dirty="0" err="1" smtClean="0"/>
              <a:t>jnb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receiving_f</a:t>
            </a:r>
            <a:r>
              <a:rPr lang="en-US" altLang="zh-TW" dirty="0" smtClean="0"/>
              <a:t>,	</a:t>
            </a:r>
            <a:r>
              <a:rPr lang="en-US" altLang="zh-TW" dirty="0" err="1" smtClean="0"/>
              <a:t>out_trans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A,	r1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movc</a:t>
            </a:r>
            <a:r>
              <a:rPr lang="en-US" altLang="zh-TW" dirty="0" smtClean="0"/>
              <a:t>	A,	@</a:t>
            </a:r>
            <a:r>
              <a:rPr lang="en-US" altLang="zh-TW" dirty="0" err="1" smtClean="0"/>
              <a:t>A+dptr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cjne</a:t>
            </a:r>
            <a:r>
              <a:rPr lang="en-US" altLang="zh-TW" dirty="0" smtClean="0"/>
              <a:t>	A,	#'#',	</a:t>
            </a:r>
            <a:r>
              <a:rPr lang="en-US" altLang="zh-TW" dirty="0" err="1" smtClean="0"/>
              <a:t>conti_trans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clr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receiving_f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out_trans</a:t>
            </a:r>
            <a:endParaRPr lang="en-US" altLang="zh-TW" dirty="0" smtClean="0"/>
          </a:p>
          <a:p>
            <a:r>
              <a:rPr lang="en-US" altLang="zh-TW" dirty="0" err="1" smtClean="0"/>
              <a:t>conti_trans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	SBUF,	A</a:t>
            </a:r>
          </a:p>
          <a:p>
            <a:r>
              <a:rPr lang="en-US" altLang="zh-TW" dirty="0" smtClean="0"/>
              <a:t>	inc	r1</a:t>
            </a:r>
          </a:p>
          <a:p>
            <a:r>
              <a:rPr lang="en-US" altLang="zh-TW" dirty="0" err="1" smtClean="0"/>
              <a:t>out_trans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clr</a:t>
            </a:r>
            <a:r>
              <a:rPr lang="en-US" altLang="zh-TW" dirty="0" smtClean="0"/>
              <a:t>	TI</a:t>
            </a:r>
          </a:p>
          <a:p>
            <a:r>
              <a:rPr lang="en-US" altLang="zh-TW" dirty="0" smtClean="0"/>
              <a:t>	pop	Acc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reti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1626</TotalTime>
  <Words>200</Words>
  <Application>Microsoft Office PowerPoint</Application>
  <PresentationFormat>如螢幕大小 (4:3)</PresentationFormat>
  <Paragraphs>144</Paragraphs>
  <Slides>15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佈景主題1</vt:lpstr>
      <vt:lpstr>White with Courier font for code slides</vt:lpstr>
      <vt:lpstr>8051的通訊</vt:lpstr>
      <vt:lpstr>Outline</vt:lpstr>
      <vt:lpstr>數位傳輸的類別</vt:lpstr>
      <vt:lpstr>數位傳輸的類別</vt:lpstr>
      <vt:lpstr>非同步串列傳輸 </vt:lpstr>
      <vt:lpstr>8051與電腦的通訊</vt:lpstr>
      <vt:lpstr>鮑率(Baud Rate)的介紹</vt:lpstr>
      <vt:lpstr>串列的資料格式</vt:lpstr>
      <vt:lpstr>範例程式</vt:lpstr>
      <vt:lpstr>範例程式</vt:lpstr>
      <vt:lpstr>範例程式</vt:lpstr>
      <vt:lpstr>DEMO</vt:lpstr>
      <vt:lpstr>訓練營DEMO的題目</vt:lpstr>
      <vt:lpstr>DEMO 上台報告</vt:lpstr>
      <vt:lpstr>參觀光華之前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Blood Corn Project</dc:title>
  <dc:creator>Hahapoint</dc:creator>
  <cp:lastModifiedBy>Guest</cp:lastModifiedBy>
  <cp:revision>139</cp:revision>
  <dcterms:created xsi:type="dcterms:W3CDTF">2010-01-16T15:19:56Z</dcterms:created>
  <dcterms:modified xsi:type="dcterms:W3CDTF">2010-01-21T03:11:32Z</dcterms:modified>
</cp:coreProperties>
</file>