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2" r:id="rId8"/>
    <p:sldId id="271" r:id="rId9"/>
    <p:sldId id="259" r:id="rId10"/>
    <p:sldId id="270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45ACAD-46C4-419F-A313-AD79646BF56F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2811E2-0F15-4FB7-92BF-62CC1F6ECED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Interrupt of 8051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在中斷副程式的最後一道指令為「</a:t>
            </a:r>
            <a:r>
              <a:rPr lang="en-US" altLang="zh-TW" dirty="0" smtClean="0"/>
              <a:t>RETI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中斷硬體架構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Timer</a:t>
            </a:r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DIRECTION	EQU	30H		;</a:t>
            </a:r>
            <a:r>
              <a:rPr lang="zh-TW" altLang="en-US" dirty="0" smtClean="0"/>
              <a:t>控制方向</a:t>
            </a:r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ORG	0</a:t>
            </a:r>
          </a:p>
          <a:p>
            <a:r>
              <a:rPr lang="en-US" altLang="zh-TW" dirty="0" smtClean="0"/>
              <a:t>	JMP	INITIAL</a:t>
            </a:r>
          </a:p>
          <a:p>
            <a:r>
              <a:rPr lang="en-US" altLang="zh-TW" dirty="0" smtClean="0"/>
              <a:t>	ORG	0BH</a:t>
            </a:r>
          </a:p>
          <a:p>
            <a:r>
              <a:rPr lang="en-US" altLang="zh-TW" dirty="0" smtClean="0"/>
              <a:t>	JMP	TIMER0</a:t>
            </a:r>
          </a:p>
          <a:p>
            <a:r>
              <a:rPr lang="en-US" altLang="zh-TW" dirty="0" smtClean="0"/>
              <a:t>INITIAL:</a:t>
            </a:r>
          </a:p>
          <a:p>
            <a:r>
              <a:rPr lang="en-US" altLang="zh-TW" dirty="0" smtClean="0"/>
              <a:t>	SETB	EA	</a:t>
            </a:r>
          </a:p>
          <a:p>
            <a:r>
              <a:rPr lang="en-US" altLang="zh-TW" dirty="0" smtClean="0"/>
              <a:t>	SETB	ET0		</a:t>
            </a:r>
            <a:endParaRPr lang="zh-TW" altLang="en-US" dirty="0" smtClean="0"/>
          </a:p>
          <a:p>
            <a:r>
              <a:rPr lang="zh-TW" altLang="en-US" dirty="0" smtClean="0"/>
              <a:t>	</a:t>
            </a:r>
            <a:r>
              <a:rPr lang="en-US" altLang="zh-TW" dirty="0" smtClean="0"/>
              <a:t>MOV	TMOD,#2			;</a:t>
            </a:r>
            <a:r>
              <a:rPr lang="zh-TW" altLang="en-US" dirty="0" smtClean="0"/>
              <a:t>用</a:t>
            </a:r>
            <a:r>
              <a:rPr lang="en-US" altLang="zh-TW" dirty="0" smtClean="0"/>
              <a:t>TIMER0 MODE2		</a:t>
            </a:r>
          </a:p>
          <a:p>
            <a:r>
              <a:rPr lang="en-US" altLang="zh-TW" dirty="0" smtClean="0"/>
              <a:t>	MOV	TH0,#156			;</a:t>
            </a:r>
            <a:r>
              <a:rPr lang="zh-TW" altLang="en-US" dirty="0" smtClean="0"/>
              <a:t>每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微秒中斷一次</a:t>
            </a:r>
            <a:endParaRPr lang="en-US" altLang="zh-TW" dirty="0" smtClean="0"/>
          </a:p>
          <a:p>
            <a:r>
              <a:rPr lang="en-US" altLang="zh-TW" dirty="0" smtClean="0"/>
              <a:t>	MOV	TL0,#156</a:t>
            </a:r>
          </a:p>
          <a:p>
            <a:r>
              <a:rPr lang="en-US" altLang="zh-TW" dirty="0" smtClean="0"/>
              <a:t>	SETB	TR0 </a:t>
            </a:r>
          </a:p>
          <a:p>
            <a:r>
              <a:rPr lang="en-US" altLang="zh-TW" dirty="0" smtClean="0"/>
              <a:t>START:</a:t>
            </a:r>
          </a:p>
          <a:p>
            <a:r>
              <a:rPr lang="en-US" altLang="zh-TW" dirty="0" smtClean="0"/>
              <a:t>	MOV	DIRECTION,#22</a:t>
            </a:r>
          </a:p>
          <a:p>
            <a:r>
              <a:rPr lang="en-US" altLang="zh-TW" dirty="0" smtClean="0"/>
              <a:t>	JMP 	$</a:t>
            </a:r>
          </a:p>
          <a:p>
            <a:r>
              <a:rPr lang="en-US" altLang="zh-TW" dirty="0" smtClean="0"/>
              <a:t>TIMER0:</a:t>
            </a:r>
          </a:p>
          <a:p>
            <a:r>
              <a:rPr lang="en-US" altLang="zh-TW" dirty="0" smtClean="0"/>
              <a:t>	INC	</a:t>
            </a:r>
            <a:r>
              <a:rPr lang="en-US" altLang="zh-TW" dirty="0" smtClean="0"/>
              <a:t>R0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         MOV	A,	R0</a:t>
            </a:r>
            <a:endParaRPr lang="en-US" altLang="zh-TW" dirty="0" smtClean="0"/>
          </a:p>
          <a:p>
            <a:r>
              <a:rPr lang="en-US" altLang="zh-TW" dirty="0" smtClean="0"/>
              <a:t>	CJNE	</a:t>
            </a:r>
            <a:r>
              <a:rPr lang="en-US" altLang="zh-TW" dirty="0" smtClean="0"/>
              <a:t>A</a:t>
            </a:r>
            <a:r>
              <a:rPr lang="en-US" altLang="zh-TW" dirty="0" smtClean="0"/>
              <a:t>,DIRECTION,T_NEXT</a:t>
            </a:r>
            <a:endParaRPr lang="en-US" altLang="zh-TW" dirty="0" smtClean="0"/>
          </a:p>
          <a:p>
            <a:r>
              <a:rPr lang="en-US" altLang="zh-TW" dirty="0" smtClean="0"/>
              <a:t>	CLR	P2.0</a:t>
            </a:r>
          </a:p>
          <a:p>
            <a:r>
              <a:rPr lang="en-US" altLang="zh-TW" dirty="0" smtClean="0"/>
              <a:t>             CLR               P2.1</a:t>
            </a:r>
          </a:p>
          <a:p>
            <a:r>
              <a:rPr lang="en-US" altLang="zh-TW" dirty="0" smtClean="0"/>
              <a:t>T_NEXT:</a:t>
            </a:r>
          </a:p>
          <a:p>
            <a:r>
              <a:rPr lang="en-US" altLang="zh-TW" dirty="0" smtClean="0"/>
              <a:t>           CJNE	</a:t>
            </a:r>
            <a:r>
              <a:rPr lang="en-US" altLang="zh-TW" dirty="0" smtClean="0"/>
              <a:t>A</a:t>
            </a:r>
            <a:r>
              <a:rPr lang="en-US" altLang="zh-TW" dirty="0" smtClean="0"/>
              <a:t>,#</a:t>
            </a:r>
            <a:r>
              <a:rPr lang="en-US" altLang="zh-TW" dirty="0" smtClean="0"/>
              <a:t>200,T_NEXT2</a:t>
            </a:r>
          </a:p>
          <a:p>
            <a:r>
              <a:rPr lang="en-US" altLang="zh-TW" dirty="0" smtClean="0"/>
              <a:t>	MOV	R0,#0</a:t>
            </a:r>
          </a:p>
          <a:p>
            <a:r>
              <a:rPr lang="en-US" altLang="zh-TW" dirty="0" smtClean="0"/>
              <a:t>	SETB	P2.0</a:t>
            </a:r>
          </a:p>
          <a:p>
            <a:r>
              <a:rPr lang="en-US" altLang="zh-TW" dirty="0" smtClean="0"/>
              <a:t>             SETB             P2.1</a:t>
            </a:r>
          </a:p>
          <a:p>
            <a:r>
              <a:rPr lang="en-US" altLang="zh-TW" dirty="0" smtClean="0"/>
              <a:t>T_NEXT2:</a:t>
            </a:r>
          </a:p>
          <a:p>
            <a:r>
              <a:rPr lang="en-US" altLang="zh-TW" dirty="0" smtClean="0"/>
              <a:t>	RETI</a:t>
            </a:r>
          </a:p>
          <a:p>
            <a:pPr>
              <a:buNone/>
            </a:pPr>
            <a:r>
              <a:rPr lang="en-US" altLang="zh-TW" dirty="0" smtClean="0"/>
              <a:t>	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Timer</a:t>
            </a:r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TIMER0:</a:t>
            </a:r>
          </a:p>
          <a:p>
            <a:r>
              <a:rPr lang="en-US" altLang="zh-TW" dirty="0" smtClean="0"/>
              <a:t>	INC	</a:t>
            </a:r>
            <a:r>
              <a:rPr lang="en-US" altLang="zh-TW" dirty="0" smtClean="0"/>
              <a:t>R0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  MOV	A,	R0</a:t>
            </a:r>
            <a:endParaRPr lang="en-US" altLang="zh-TW" dirty="0" smtClean="0"/>
          </a:p>
          <a:p>
            <a:r>
              <a:rPr lang="en-US" altLang="zh-TW" dirty="0" smtClean="0"/>
              <a:t>	CJNE	</a:t>
            </a:r>
            <a:r>
              <a:rPr lang="en-US" altLang="zh-TW" dirty="0" smtClean="0"/>
              <a:t>A</a:t>
            </a:r>
            <a:r>
              <a:rPr lang="en-US" altLang="zh-TW" dirty="0" smtClean="0"/>
              <a:t>,DIRECTION,T_NEXT</a:t>
            </a:r>
            <a:endParaRPr lang="en-US" altLang="zh-TW" dirty="0" smtClean="0"/>
          </a:p>
          <a:p>
            <a:r>
              <a:rPr lang="en-US" altLang="zh-TW" dirty="0" smtClean="0"/>
              <a:t>	CLR	P2.0</a:t>
            </a:r>
          </a:p>
          <a:p>
            <a:r>
              <a:rPr lang="en-US" altLang="zh-TW" dirty="0" smtClean="0"/>
              <a:t>T_NEXT:</a:t>
            </a:r>
          </a:p>
          <a:p>
            <a:r>
              <a:rPr lang="zh-TW" altLang="en-US" dirty="0" smtClean="0"/>
              <a:t>      </a:t>
            </a:r>
            <a:r>
              <a:rPr lang="en-US" altLang="zh-TW" dirty="0" smtClean="0"/>
              <a:t>CJNE	</a:t>
            </a:r>
            <a:r>
              <a:rPr lang="en-US" altLang="zh-TW" dirty="0" smtClean="0"/>
              <a:t>A</a:t>
            </a:r>
            <a:r>
              <a:rPr lang="en-US" altLang="zh-TW" dirty="0" smtClean="0"/>
              <a:t>,DIRECTION2,T_NEXT2</a:t>
            </a:r>
            <a:endParaRPr lang="en-US" altLang="zh-TW" dirty="0" smtClean="0"/>
          </a:p>
          <a:p>
            <a:r>
              <a:rPr lang="en-US" altLang="zh-TW" dirty="0" smtClean="0"/>
              <a:t>      CLR    P2.1</a:t>
            </a:r>
          </a:p>
          <a:p>
            <a:r>
              <a:rPr lang="en-US" altLang="zh-TW" dirty="0" smtClean="0"/>
              <a:t>T_NEXT2:</a:t>
            </a:r>
          </a:p>
          <a:p>
            <a:r>
              <a:rPr lang="en-US" altLang="zh-TW" dirty="0" smtClean="0"/>
              <a:t>      CJNE	</a:t>
            </a:r>
            <a:r>
              <a:rPr lang="en-US" altLang="zh-TW" dirty="0" smtClean="0"/>
              <a:t>A</a:t>
            </a:r>
            <a:r>
              <a:rPr lang="en-US" altLang="zh-TW" dirty="0" smtClean="0"/>
              <a:t>,#</a:t>
            </a:r>
            <a:r>
              <a:rPr lang="en-US" altLang="zh-TW" dirty="0" smtClean="0"/>
              <a:t>200,T_NEXT3</a:t>
            </a:r>
          </a:p>
          <a:p>
            <a:r>
              <a:rPr lang="en-US" altLang="zh-TW" dirty="0" smtClean="0"/>
              <a:t>	MOV	R0,#0</a:t>
            </a:r>
          </a:p>
          <a:p>
            <a:r>
              <a:rPr lang="en-US" altLang="zh-TW" dirty="0" smtClean="0"/>
              <a:t>	SETB	P2.0</a:t>
            </a:r>
          </a:p>
          <a:p>
            <a:r>
              <a:rPr lang="en-US" altLang="zh-TW" dirty="0" smtClean="0"/>
              <a:t>      SETB   P2.1</a:t>
            </a:r>
          </a:p>
          <a:p>
            <a:r>
              <a:rPr lang="en-US" altLang="zh-TW" dirty="0" smtClean="0"/>
              <a:t>T_NEXT3:</a:t>
            </a:r>
          </a:p>
          <a:p>
            <a:r>
              <a:rPr lang="en-US" altLang="zh-TW" dirty="0" smtClean="0"/>
              <a:t>	RETI</a:t>
            </a:r>
          </a:p>
          <a:p>
            <a:pPr>
              <a:buNone/>
            </a:pPr>
            <a:r>
              <a:rPr lang="en-US" altLang="zh-TW" dirty="0" smtClean="0"/>
              <a:t>	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中斷硬體架構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Timer</a:t>
            </a:r>
            <a:r>
              <a:rPr lang="zh-TW" altLang="en-US" dirty="0" smtClean="0"/>
              <a:t>程式範例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控制多個</a:t>
            </a:r>
            <a:r>
              <a:rPr lang="en-US" altLang="zh-TW" dirty="0" smtClean="0"/>
              <a:t>Servo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中斷</a:t>
            </a:r>
            <a:r>
              <a:rPr lang="en-US" altLang="zh-TW" dirty="0" smtClean="0"/>
              <a:t>(interrupt)</a:t>
            </a:r>
            <a:r>
              <a:rPr lang="zh-TW" altLang="en-US" dirty="0" smtClean="0"/>
              <a:t>是暫時放下目前所執行的程式，先去執行特定的程式，待完成特定的程式後，再返回剛才暫停處的下一行指令。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8051 </a:t>
            </a:r>
            <a:r>
              <a:rPr lang="zh-TW" altLang="en-US" dirty="0" smtClean="0"/>
              <a:t>提供五個中斷服務，即外部中斷</a:t>
            </a:r>
            <a:r>
              <a:rPr lang="en-US" altLang="zh-TW" dirty="0" smtClean="0"/>
              <a:t>INT0</a:t>
            </a:r>
            <a:r>
              <a:rPr lang="zh-TW" altLang="en-US" dirty="0" smtClean="0"/>
              <a:t>、外部中斷</a:t>
            </a:r>
            <a:r>
              <a:rPr lang="en-US" altLang="zh-TW" dirty="0" smtClean="0"/>
              <a:t>INT1</a:t>
            </a:r>
            <a:r>
              <a:rPr lang="zh-TW" altLang="en-US" dirty="0" smtClean="0"/>
              <a:t>、計時計數器中斷</a:t>
            </a:r>
            <a:r>
              <a:rPr lang="en-US" altLang="zh-TW" dirty="0" smtClean="0"/>
              <a:t>T0</a:t>
            </a:r>
            <a:r>
              <a:rPr lang="zh-TW" altLang="en-US" dirty="0" smtClean="0"/>
              <a:t>、計時計數器中斷</a:t>
            </a:r>
            <a:r>
              <a:rPr lang="en-US" altLang="zh-TW" dirty="0" smtClean="0"/>
              <a:t>T1 </a:t>
            </a:r>
            <a:r>
              <a:rPr lang="zh-TW" altLang="en-US" dirty="0" smtClean="0"/>
              <a:t>與串列埠中斷</a:t>
            </a:r>
            <a:r>
              <a:rPr lang="en-US" altLang="zh-TW" dirty="0" smtClean="0"/>
              <a:t>RI/TI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80S52</a:t>
            </a:r>
            <a:r>
              <a:rPr lang="zh-TW" altLang="en-US" dirty="0" smtClean="0"/>
              <a:t>則比</a:t>
            </a:r>
            <a:r>
              <a:rPr lang="en-US" altLang="zh-TW" dirty="0" smtClean="0"/>
              <a:t>8051</a:t>
            </a:r>
            <a:r>
              <a:rPr lang="zh-TW" altLang="en-US" dirty="0" smtClean="0"/>
              <a:t>多出一個計時計數器中斷</a:t>
            </a:r>
            <a:r>
              <a:rPr lang="en-US" altLang="zh-TW" dirty="0" smtClean="0"/>
              <a:t>T2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中斷硬體架構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中斷硬體架構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39433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214554"/>
            <a:ext cx="38195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中斷硬體架構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2162175"/>
            <a:ext cx="3238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中斷硬體架構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071546"/>
            <a:ext cx="539115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中斷硬體架構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2014538"/>
            <a:ext cx="8020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Timer Mode2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42852"/>
            <a:ext cx="6643734" cy="657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8051</a:t>
            </a:r>
            <a:r>
              <a:rPr lang="zh-TW" altLang="en-US" dirty="0" smtClean="0"/>
              <a:t>中斷硬體架構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71620"/>
            <a:ext cx="7882687" cy="512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666</TotalTime>
  <Words>154</Words>
  <Application>Microsoft Office PowerPoint</Application>
  <PresentationFormat>如螢幕大小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匯合</vt:lpstr>
      <vt:lpstr>Interrupt of 8051 </vt:lpstr>
      <vt:lpstr>Outline</vt:lpstr>
      <vt:lpstr>8051中斷硬體架構</vt:lpstr>
      <vt:lpstr>8051中斷硬體架構</vt:lpstr>
      <vt:lpstr>8051中斷硬體架構</vt:lpstr>
      <vt:lpstr>8051中斷硬體架構</vt:lpstr>
      <vt:lpstr>8051中斷硬體架構</vt:lpstr>
      <vt:lpstr>投影片 8</vt:lpstr>
      <vt:lpstr>8051中斷硬體架構</vt:lpstr>
      <vt:lpstr>8051中斷硬體架構</vt:lpstr>
      <vt:lpstr>Timer程式範例</vt:lpstr>
      <vt:lpstr>Timer程式範例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 of 8051 &amp; AVR</dc:title>
  <dc:creator>haha</dc:creator>
  <cp:lastModifiedBy>User</cp:lastModifiedBy>
  <cp:revision>44</cp:revision>
  <dcterms:created xsi:type="dcterms:W3CDTF">2009-05-28T04:01:17Z</dcterms:created>
  <dcterms:modified xsi:type="dcterms:W3CDTF">2010-01-20T04:49:42Z</dcterms:modified>
</cp:coreProperties>
</file>