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3" r:id="rId15"/>
    <p:sldId id="271" r:id="rId16"/>
    <p:sldId id="303" r:id="rId17"/>
    <p:sldId id="272" r:id="rId18"/>
    <p:sldId id="304" r:id="rId19"/>
    <p:sldId id="274" r:id="rId20"/>
    <p:sldId id="275" r:id="rId21"/>
    <p:sldId id="276" r:id="rId22"/>
    <p:sldId id="278" r:id="rId23"/>
    <p:sldId id="279" r:id="rId24"/>
    <p:sldId id="283" r:id="rId25"/>
    <p:sldId id="282" r:id="rId26"/>
    <p:sldId id="284" r:id="rId27"/>
    <p:sldId id="285" r:id="rId28"/>
    <p:sldId id="286" r:id="rId29"/>
    <p:sldId id="287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88" r:id="rId39"/>
    <p:sldId id="299" r:id="rId40"/>
    <p:sldId id="300" r:id="rId41"/>
    <p:sldId id="298" r:id="rId42"/>
    <p:sldId id="306" r:id="rId43"/>
    <p:sldId id="307" r:id="rId44"/>
    <p:sldId id="308" r:id="rId45"/>
    <p:sldId id="309" r:id="rId46"/>
    <p:sldId id="310" r:id="rId47"/>
    <p:sldId id="311" r:id="rId48"/>
    <p:sldId id="313" r:id="rId49"/>
    <p:sldId id="314" r:id="rId50"/>
    <p:sldId id="315" r:id="rId51"/>
    <p:sldId id="318" r:id="rId52"/>
    <p:sldId id="317" r:id="rId53"/>
    <p:sldId id="301" r:id="rId54"/>
    <p:sldId id="305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88235" autoAdjust="0"/>
  </p:normalViewPr>
  <p:slideViewPr>
    <p:cSldViewPr>
      <p:cViewPr varScale="1">
        <p:scale>
          <a:sx n="142" d="100"/>
          <a:sy n="142" d="100"/>
        </p:scale>
        <p:origin x="2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4E328-83FA-8645-8135-4FF45185C562}" type="doc">
      <dgm:prSet loTypeId="urn:microsoft.com/office/officeart/2009/layout/CirclePictureHierarchy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IE"/>
        </a:p>
      </dgm:t>
    </dgm:pt>
    <dgm:pt modelId="{E4ECC93D-4E14-D645-ADFC-389446C19C1B}">
      <dgm:prSet phldrT="[Text]"/>
      <dgm:spPr/>
      <dgm:t>
        <a:bodyPr/>
        <a:lstStyle/>
        <a:p>
          <a:r>
            <a:rPr lang="en-IE" dirty="0" smtClean="0"/>
            <a:t>Root User</a:t>
          </a:r>
          <a:endParaRPr lang="en-IE" dirty="0"/>
        </a:p>
      </dgm:t>
    </dgm:pt>
    <dgm:pt modelId="{D7941DB5-26F9-7740-BCFB-96DB8863CB84}" type="parTrans" cxnId="{BBE6810A-25C8-F143-BCB5-4691077BA576}">
      <dgm:prSet/>
      <dgm:spPr/>
      <dgm:t>
        <a:bodyPr/>
        <a:lstStyle/>
        <a:p>
          <a:endParaRPr lang="en-IE"/>
        </a:p>
      </dgm:t>
    </dgm:pt>
    <dgm:pt modelId="{ADE40792-A13B-E646-A01D-2D3B54695492}" type="sibTrans" cxnId="{BBE6810A-25C8-F143-BCB5-4691077BA576}">
      <dgm:prSet/>
      <dgm:spPr/>
      <dgm:t>
        <a:bodyPr/>
        <a:lstStyle/>
        <a:p>
          <a:endParaRPr lang="en-IE"/>
        </a:p>
      </dgm:t>
    </dgm:pt>
    <dgm:pt modelId="{87C55F5A-12B0-044E-AF35-9B6AAE23662D}">
      <dgm:prSet phldrT="[Text]"/>
      <dgm:spPr/>
      <dgm:t>
        <a:bodyPr/>
        <a:lstStyle/>
        <a:p>
          <a:r>
            <a:rPr lang="en-IE" dirty="0" smtClean="0"/>
            <a:t>User A changes</a:t>
          </a:r>
          <a:endParaRPr lang="en-IE" dirty="0"/>
        </a:p>
      </dgm:t>
    </dgm:pt>
    <dgm:pt modelId="{988933BE-B411-5A4E-8BB9-617023D4C083}" type="parTrans" cxnId="{B0C92882-0A63-704F-803F-2D1A41674CE2}">
      <dgm:prSet/>
      <dgm:spPr/>
      <dgm:t>
        <a:bodyPr/>
        <a:lstStyle/>
        <a:p>
          <a:endParaRPr lang="en-IE"/>
        </a:p>
      </dgm:t>
    </dgm:pt>
    <dgm:pt modelId="{597E0FEA-A01A-3948-AB2C-4E579A31C744}" type="sibTrans" cxnId="{B0C92882-0A63-704F-803F-2D1A41674CE2}">
      <dgm:prSet/>
      <dgm:spPr/>
      <dgm:t>
        <a:bodyPr/>
        <a:lstStyle/>
        <a:p>
          <a:endParaRPr lang="en-IE"/>
        </a:p>
      </dgm:t>
    </dgm:pt>
    <dgm:pt modelId="{03873EFE-DA91-4A47-A2D7-84995341C127}">
      <dgm:prSet phldrT="[Text]"/>
      <dgm:spPr/>
      <dgm:t>
        <a:bodyPr/>
        <a:lstStyle/>
        <a:p>
          <a:r>
            <a:rPr lang="en-IE" dirty="0" smtClean="0"/>
            <a:t>User B changes</a:t>
          </a:r>
          <a:endParaRPr lang="en-IE" dirty="0"/>
        </a:p>
      </dgm:t>
    </dgm:pt>
    <dgm:pt modelId="{5CACC12A-7197-8B45-B7B5-05755C1FCEF8}" type="parTrans" cxnId="{C9378D45-4B24-554F-AF2F-57A45FFA901F}">
      <dgm:prSet/>
      <dgm:spPr/>
      <dgm:t>
        <a:bodyPr/>
        <a:lstStyle/>
        <a:p>
          <a:endParaRPr lang="en-IE"/>
        </a:p>
      </dgm:t>
    </dgm:pt>
    <dgm:pt modelId="{B7B97F01-133D-9F44-B2A4-9BEAF1246BCD}" type="sibTrans" cxnId="{C9378D45-4B24-554F-AF2F-57A45FFA901F}">
      <dgm:prSet/>
      <dgm:spPr/>
      <dgm:t>
        <a:bodyPr/>
        <a:lstStyle/>
        <a:p>
          <a:endParaRPr lang="en-IE"/>
        </a:p>
      </dgm:t>
    </dgm:pt>
    <dgm:pt modelId="{E4E3B465-310C-164E-8804-0FEEE5AA06E7}">
      <dgm:prSet phldrT="[Text]"/>
      <dgm:spPr/>
      <dgm:t>
        <a:bodyPr/>
        <a:lstStyle/>
        <a:p>
          <a:r>
            <a:rPr lang="en-IE" dirty="0" smtClean="0"/>
            <a:t>User C Changes</a:t>
          </a:r>
          <a:endParaRPr lang="en-IE" dirty="0"/>
        </a:p>
      </dgm:t>
    </dgm:pt>
    <dgm:pt modelId="{2D9DF2E0-0275-AB4E-A959-B370A918082D}" type="parTrans" cxnId="{16196737-F882-284F-8C1C-34838855B00D}">
      <dgm:prSet/>
      <dgm:spPr/>
      <dgm:t>
        <a:bodyPr/>
        <a:lstStyle/>
        <a:p>
          <a:endParaRPr lang="en-IE"/>
        </a:p>
      </dgm:t>
    </dgm:pt>
    <dgm:pt modelId="{2CF0A662-2C8B-8A4C-B2F5-1FB7EE48AEF3}" type="sibTrans" cxnId="{16196737-F882-284F-8C1C-34838855B00D}">
      <dgm:prSet/>
      <dgm:spPr/>
      <dgm:t>
        <a:bodyPr/>
        <a:lstStyle/>
        <a:p>
          <a:endParaRPr lang="en-IE"/>
        </a:p>
      </dgm:t>
    </dgm:pt>
    <dgm:pt modelId="{732899BF-3B55-0842-8908-DA1FF6E08A47}">
      <dgm:prSet phldrT="[Text]"/>
      <dgm:spPr/>
      <dgm:t>
        <a:bodyPr/>
        <a:lstStyle/>
        <a:p>
          <a:r>
            <a:rPr lang="en-IE" dirty="0" smtClean="0"/>
            <a:t>User B Changes</a:t>
          </a:r>
          <a:endParaRPr lang="en-IE" dirty="0"/>
        </a:p>
      </dgm:t>
    </dgm:pt>
    <dgm:pt modelId="{B323DDCC-BBE5-6044-A4A5-999D9224F8D4}" type="parTrans" cxnId="{E1FE7117-98C4-A046-858B-C899C3E68E27}">
      <dgm:prSet/>
      <dgm:spPr/>
      <dgm:t>
        <a:bodyPr/>
        <a:lstStyle/>
        <a:p>
          <a:endParaRPr lang="en-IE"/>
        </a:p>
      </dgm:t>
    </dgm:pt>
    <dgm:pt modelId="{7BB2D419-3343-1D41-9AB3-029E83810B1B}" type="sibTrans" cxnId="{E1FE7117-98C4-A046-858B-C899C3E68E27}">
      <dgm:prSet/>
      <dgm:spPr/>
      <dgm:t>
        <a:bodyPr/>
        <a:lstStyle/>
        <a:p>
          <a:endParaRPr lang="en-IE"/>
        </a:p>
      </dgm:t>
    </dgm:pt>
    <dgm:pt modelId="{187D2A8D-CC29-DB46-8F2E-3269DA49F97F}">
      <dgm:prSet phldrT="[Text]"/>
      <dgm:spPr/>
      <dgm:t>
        <a:bodyPr/>
        <a:lstStyle/>
        <a:p>
          <a:r>
            <a:rPr lang="en-IE" dirty="0" smtClean="0"/>
            <a:t>User A</a:t>
          </a:r>
        </a:p>
        <a:p>
          <a:r>
            <a:rPr lang="en-IE" dirty="0" smtClean="0"/>
            <a:t>Changes</a:t>
          </a:r>
          <a:endParaRPr lang="en-IE" dirty="0"/>
        </a:p>
      </dgm:t>
    </dgm:pt>
    <dgm:pt modelId="{20A0535F-9D07-4D41-82E5-D019AAC56EC2}" type="parTrans" cxnId="{8C3ABDFA-661B-EF4C-8611-B7DF349C7C8E}">
      <dgm:prSet/>
      <dgm:spPr/>
      <dgm:t>
        <a:bodyPr/>
        <a:lstStyle/>
        <a:p>
          <a:endParaRPr lang="en-IE"/>
        </a:p>
      </dgm:t>
    </dgm:pt>
    <dgm:pt modelId="{11654560-0A8F-5D40-8DFE-4B6E52759F33}" type="sibTrans" cxnId="{8C3ABDFA-661B-EF4C-8611-B7DF349C7C8E}">
      <dgm:prSet/>
      <dgm:spPr/>
      <dgm:t>
        <a:bodyPr/>
        <a:lstStyle/>
        <a:p>
          <a:endParaRPr lang="en-IE"/>
        </a:p>
      </dgm:t>
    </dgm:pt>
    <dgm:pt modelId="{A9120980-731B-CD48-BC7B-A3DC920478E8}" type="pres">
      <dgm:prSet presAssocID="{73E4E328-83FA-8645-8135-4FF45185C5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9BBE-35B3-F346-B965-C67CD7BFA845}" type="pres">
      <dgm:prSet presAssocID="{E4ECC93D-4E14-D645-ADFC-389446C19C1B}" presName="hierRoot1" presStyleCnt="0"/>
      <dgm:spPr/>
    </dgm:pt>
    <dgm:pt modelId="{C9BB134A-D1FB-C146-AA74-6454822E3D3B}" type="pres">
      <dgm:prSet presAssocID="{E4ECC93D-4E14-D645-ADFC-389446C19C1B}" presName="composite" presStyleCnt="0"/>
      <dgm:spPr/>
    </dgm:pt>
    <dgm:pt modelId="{7A1677A3-A7F7-3C47-9172-234A23082738}" type="pres">
      <dgm:prSet presAssocID="{E4ECC93D-4E14-D645-ADFC-389446C19C1B}" presName="image" presStyleLbl="node0" presStyleIdx="0" presStyleCnt="1"/>
      <dgm:spPr/>
    </dgm:pt>
    <dgm:pt modelId="{E8A02902-1F39-AE49-83CA-E94D7DF4CD60}" type="pres">
      <dgm:prSet presAssocID="{E4ECC93D-4E14-D645-ADFC-389446C19C1B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0176B859-5516-9B40-8F99-3D136E3108C2}" type="pres">
      <dgm:prSet presAssocID="{E4ECC93D-4E14-D645-ADFC-389446C19C1B}" presName="hierChild2" presStyleCnt="0"/>
      <dgm:spPr/>
    </dgm:pt>
    <dgm:pt modelId="{6214D96D-6FA2-5243-A5FB-7734A1A15C79}" type="pres">
      <dgm:prSet presAssocID="{988933BE-B411-5A4E-8BB9-617023D4C083}" presName="Name10" presStyleLbl="parChTrans1D2" presStyleIdx="0" presStyleCnt="2"/>
      <dgm:spPr/>
    </dgm:pt>
    <dgm:pt modelId="{160C0838-F19D-6642-8046-752DD6B3F43B}" type="pres">
      <dgm:prSet presAssocID="{87C55F5A-12B0-044E-AF35-9B6AAE23662D}" presName="hierRoot2" presStyleCnt="0"/>
      <dgm:spPr/>
    </dgm:pt>
    <dgm:pt modelId="{4FD5D04C-6BB4-D149-9DA9-D94D612E18C4}" type="pres">
      <dgm:prSet presAssocID="{87C55F5A-12B0-044E-AF35-9B6AAE23662D}" presName="composite2" presStyleCnt="0"/>
      <dgm:spPr/>
    </dgm:pt>
    <dgm:pt modelId="{4869E182-1057-CC43-9AD9-78DD8E7D578C}" type="pres">
      <dgm:prSet presAssocID="{87C55F5A-12B0-044E-AF35-9B6AAE23662D}" presName="image2" presStyleLbl="node2" presStyleIdx="0" presStyleCnt="2"/>
      <dgm:spPr/>
    </dgm:pt>
    <dgm:pt modelId="{742F1D5E-674F-1D40-9B25-C0307FB3E9D1}" type="pres">
      <dgm:prSet presAssocID="{87C55F5A-12B0-044E-AF35-9B6AAE23662D}" presName="text2" presStyleLbl="revTx" presStyleIdx="1" presStyleCnt="6">
        <dgm:presLayoutVars>
          <dgm:chPref val="3"/>
        </dgm:presLayoutVars>
      </dgm:prSet>
      <dgm:spPr/>
    </dgm:pt>
    <dgm:pt modelId="{DAAF6E32-4C4A-7743-98A0-341705FCFCFF}" type="pres">
      <dgm:prSet presAssocID="{87C55F5A-12B0-044E-AF35-9B6AAE23662D}" presName="hierChild3" presStyleCnt="0"/>
      <dgm:spPr/>
    </dgm:pt>
    <dgm:pt modelId="{5DA16C9D-0E01-BC48-9610-611DD2459145}" type="pres">
      <dgm:prSet presAssocID="{5CACC12A-7197-8B45-B7B5-05755C1FCEF8}" presName="Name17" presStyleLbl="parChTrans1D3" presStyleIdx="0" presStyleCnt="3"/>
      <dgm:spPr/>
    </dgm:pt>
    <dgm:pt modelId="{5F613AC5-A0E7-3848-A3EB-94360F24C056}" type="pres">
      <dgm:prSet presAssocID="{03873EFE-DA91-4A47-A2D7-84995341C127}" presName="hierRoot3" presStyleCnt="0"/>
      <dgm:spPr/>
    </dgm:pt>
    <dgm:pt modelId="{97409C6E-BB65-1B4A-A181-7F6BFA369420}" type="pres">
      <dgm:prSet presAssocID="{03873EFE-DA91-4A47-A2D7-84995341C127}" presName="composite3" presStyleCnt="0"/>
      <dgm:spPr/>
    </dgm:pt>
    <dgm:pt modelId="{7634B624-3004-AD41-BB10-16493AE357E7}" type="pres">
      <dgm:prSet presAssocID="{03873EFE-DA91-4A47-A2D7-84995341C127}" presName="image3" presStyleLbl="node3" presStyleIdx="0" presStyleCnt="3"/>
      <dgm:spPr/>
    </dgm:pt>
    <dgm:pt modelId="{347DACCB-F675-784D-9134-54F88B5F9DB7}" type="pres">
      <dgm:prSet presAssocID="{03873EFE-DA91-4A47-A2D7-84995341C127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6662AA5B-F63C-5F41-A84E-0BEA474A93E6}" type="pres">
      <dgm:prSet presAssocID="{03873EFE-DA91-4A47-A2D7-84995341C127}" presName="hierChild4" presStyleCnt="0"/>
      <dgm:spPr/>
    </dgm:pt>
    <dgm:pt modelId="{23952CAC-FDFE-174B-8C85-2722DC69D19E}" type="pres">
      <dgm:prSet presAssocID="{2D9DF2E0-0275-AB4E-A959-B370A918082D}" presName="Name17" presStyleLbl="parChTrans1D3" presStyleIdx="1" presStyleCnt="3"/>
      <dgm:spPr/>
    </dgm:pt>
    <dgm:pt modelId="{16F89C1B-2E7A-A748-882B-135C23AAAD77}" type="pres">
      <dgm:prSet presAssocID="{E4E3B465-310C-164E-8804-0FEEE5AA06E7}" presName="hierRoot3" presStyleCnt="0"/>
      <dgm:spPr/>
    </dgm:pt>
    <dgm:pt modelId="{14C54D20-7708-FF49-B3B4-663F069A9447}" type="pres">
      <dgm:prSet presAssocID="{E4E3B465-310C-164E-8804-0FEEE5AA06E7}" presName="composite3" presStyleCnt="0"/>
      <dgm:spPr/>
    </dgm:pt>
    <dgm:pt modelId="{D11CEC7A-4645-F145-B0E2-0A1FCB28133A}" type="pres">
      <dgm:prSet presAssocID="{E4E3B465-310C-164E-8804-0FEEE5AA06E7}" presName="image3" presStyleLbl="node3" presStyleIdx="1" presStyleCnt="3"/>
      <dgm:spPr/>
    </dgm:pt>
    <dgm:pt modelId="{AF88F29F-62C1-7D48-A563-947D27B8A9AC}" type="pres">
      <dgm:prSet presAssocID="{E4E3B465-310C-164E-8804-0FEEE5AA06E7}" presName="text3" presStyleLbl="revTx" presStyleIdx="3" presStyleCnt="6">
        <dgm:presLayoutVars>
          <dgm:chPref val="3"/>
        </dgm:presLayoutVars>
      </dgm:prSet>
      <dgm:spPr/>
    </dgm:pt>
    <dgm:pt modelId="{942ADF99-B669-A54D-8246-0495CF782FAD}" type="pres">
      <dgm:prSet presAssocID="{E4E3B465-310C-164E-8804-0FEEE5AA06E7}" presName="hierChild4" presStyleCnt="0"/>
      <dgm:spPr/>
    </dgm:pt>
    <dgm:pt modelId="{E79556D9-0FDC-4449-85FC-CE5640F55952}" type="pres">
      <dgm:prSet presAssocID="{B323DDCC-BBE5-6044-A4A5-999D9224F8D4}" presName="Name10" presStyleLbl="parChTrans1D2" presStyleIdx="1" presStyleCnt="2"/>
      <dgm:spPr/>
    </dgm:pt>
    <dgm:pt modelId="{6640FAD8-FD0F-F04A-B868-3BF8DFEA9DF6}" type="pres">
      <dgm:prSet presAssocID="{732899BF-3B55-0842-8908-DA1FF6E08A47}" presName="hierRoot2" presStyleCnt="0"/>
      <dgm:spPr/>
    </dgm:pt>
    <dgm:pt modelId="{6B69ED75-1924-7249-AB37-5D0A1C9D2FBF}" type="pres">
      <dgm:prSet presAssocID="{732899BF-3B55-0842-8908-DA1FF6E08A47}" presName="composite2" presStyleCnt="0"/>
      <dgm:spPr/>
    </dgm:pt>
    <dgm:pt modelId="{E4C78066-413B-7C4C-AE2C-17C18DC01C7E}" type="pres">
      <dgm:prSet presAssocID="{732899BF-3B55-0842-8908-DA1FF6E08A47}" presName="image2" presStyleLbl="node2" presStyleIdx="1" presStyleCnt="2"/>
      <dgm:spPr/>
    </dgm:pt>
    <dgm:pt modelId="{A7BA5BDC-AD36-2949-BFC9-BB0BB2537F98}" type="pres">
      <dgm:prSet presAssocID="{732899BF-3B55-0842-8908-DA1FF6E08A47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7DF2165-2942-4342-B381-6F0E22556709}" type="pres">
      <dgm:prSet presAssocID="{732899BF-3B55-0842-8908-DA1FF6E08A47}" presName="hierChild3" presStyleCnt="0"/>
      <dgm:spPr/>
    </dgm:pt>
    <dgm:pt modelId="{EA4C1A28-C91B-C347-9421-1B5377E9963C}" type="pres">
      <dgm:prSet presAssocID="{20A0535F-9D07-4D41-82E5-D019AAC56EC2}" presName="Name17" presStyleLbl="parChTrans1D3" presStyleIdx="2" presStyleCnt="3"/>
      <dgm:spPr/>
    </dgm:pt>
    <dgm:pt modelId="{D15C08F6-1E05-4C47-AD6F-4ABAF2D6A6BF}" type="pres">
      <dgm:prSet presAssocID="{187D2A8D-CC29-DB46-8F2E-3269DA49F97F}" presName="hierRoot3" presStyleCnt="0"/>
      <dgm:spPr/>
    </dgm:pt>
    <dgm:pt modelId="{8843AEC0-999E-6742-878D-46F853E8B3D7}" type="pres">
      <dgm:prSet presAssocID="{187D2A8D-CC29-DB46-8F2E-3269DA49F97F}" presName="composite3" presStyleCnt="0"/>
      <dgm:spPr/>
    </dgm:pt>
    <dgm:pt modelId="{A2EFA25A-A09B-BA4B-9132-5F92E4D52A41}" type="pres">
      <dgm:prSet presAssocID="{187D2A8D-CC29-DB46-8F2E-3269DA49F97F}" presName="image3" presStyleLbl="node3" presStyleIdx="2" presStyleCnt="3"/>
      <dgm:spPr/>
    </dgm:pt>
    <dgm:pt modelId="{5D054561-A6A3-714F-8C26-70F31642FDE7}" type="pres">
      <dgm:prSet presAssocID="{187D2A8D-CC29-DB46-8F2E-3269DA49F97F}" presName="text3" presStyleLbl="revTx" presStyleIdx="5" presStyleCnt="6">
        <dgm:presLayoutVars>
          <dgm:chPref val="3"/>
        </dgm:presLayoutVars>
      </dgm:prSet>
      <dgm:spPr/>
    </dgm:pt>
    <dgm:pt modelId="{8AA8F9A9-78E2-B44F-81F8-B60BB17D2BE5}" type="pres">
      <dgm:prSet presAssocID="{187D2A8D-CC29-DB46-8F2E-3269DA49F97F}" presName="hierChild4" presStyleCnt="0"/>
      <dgm:spPr/>
    </dgm:pt>
  </dgm:ptLst>
  <dgm:cxnLst>
    <dgm:cxn modelId="{16196737-F882-284F-8C1C-34838855B00D}" srcId="{87C55F5A-12B0-044E-AF35-9B6AAE23662D}" destId="{E4E3B465-310C-164E-8804-0FEEE5AA06E7}" srcOrd="1" destOrd="0" parTransId="{2D9DF2E0-0275-AB4E-A959-B370A918082D}" sibTransId="{2CF0A662-2C8B-8A4C-B2F5-1FB7EE48AEF3}"/>
    <dgm:cxn modelId="{4096E77C-7C9A-9B42-A610-02DBBC8FE61B}" type="presOf" srcId="{E4ECC93D-4E14-D645-ADFC-389446C19C1B}" destId="{E8A02902-1F39-AE49-83CA-E94D7DF4CD60}" srcOrd="0" destOrd="0" presId="urn:microsoft.com/office/officeart/2009/layout/CirclePictureHierarchy"/>
    <dgm:cxn modelId="{05C474BC-4FEF-D94D-B6AA-341B1945082F}" type="presOf" srcId="{988933BE-B411-5A4E-8BB9-617023D4C083}" destId="{6214D96D-6FA2-5243-A5FB-7734A1A15C79}" srcOrd="0" destOrd="0" presId="urn:microsoft.com/office/officeart/2009/layout/CirclePictureHierarchy"/>
    <dgm:cxn modelId="{E1FE7117-98C4-A046-858B-C899C3E68E27}" srcId="{E4ECC93D-4E14-D645-ADFC-389446C19C1B}" destId="{732899BF-3B55-0842-8908-DA1FF6E08A47}" srcOrd="1" destOrd="0" parTransId="{B323DDCC-BBE5-6044-A4A5-999D9224F8D4}" sibTransId="{7BB2D419-3343-1D41-9AB3-029E83810B1B}"/>
    <dgm:cxn modelId="{B0C92882-0A63-704F-803F-2D1A41674CE2}" srcId="{E4ECC93D-4E14-D645-ADFC-389446C19C1B}" destId="{87C55F5A-12B0-044E-AF35-9B6AAE23662D}" srcOrd="0" destOrd="0" parTransId="{988933BE-B411-5A4E-8BB9-617023D4C083}" sibTransId="{597E0FEA-A01A-3948-AB2C-4E579A31C744}"/>
    <dgm:cxn modelId="{A88E3F8A-AC2C-8443-83ED-9A7A49DD3F86}" type="presOf" srcId="{20A0535F-9D07-4D41-82E5-D019AAC56EC2}" destId="{EA4C1A28-C91B-C347-9421-1B5377E9963C}" srcOrd="0" destOrd="0" presId="urn:microsoft.com/office/officeart/2009/layout/CirclePictureHierarchy"/>
    <dgm:cxn modelId="{458947E7-21AB-0C4F-8C63-0297E8259D08}" type="presOf" srcId="{732899BF-3B55-0842-8908-DA1FF6E08A47}" destId="{A7BA5BDC-AD36-2949-BFC9-BB0BB2537F98}" srcOrd="0" destOrd="0" presId="urn:microsoft.com/office/officeart/2009/layout/CirclePictureHierarchy"/>
    <dgm:cxn modelId="{6C0BE2D0-2E0D-7946-888C-CF7FE50058EF}" type="presOf" srcId="{E4E3B465-310C-164E-8804-0FEEE5AA06E7}" destId="{AF88F29F-62C1-7D48-A563-947D27B8A9AC}" srcOrd="0" destOrd="0" presId="urn:microsoft.com/office/officeart/2009/layout/CirclePictureHierarchy"/>
    <dgm:cxn modelId="{366B497A-4F19-BD46-B4F4-ED6246330794}" type="presOf" srcId="{87C55F5A-12B0-044E-AF35-9B6AAE23662D}" destId="{742F1D5E-674F-1D40-9B25-C0307FB3E9D1}" srcOrd="0" destOrd="0" presId="urn:microsoft.com/office/officeart/2009/layout/CirclePictureHierarchy"/>
    <dgm:cxn modelId="{D073FAAF-0BE2-6341-A2FF-37C4EEBAE7D5}" type="presOf" srcId="{187D2A8D-CC29-DB46-8F2E-3269DA49F97F}" destId="{5D054561-A6A3-714F-8C26-70F31642FDE7}" srcOrd="0" destOrd="0" presId="urn:microsoft.com/office/officeart/2009/layout/CirclePictureHierarchy"/>
    <dgm:cxn modelId="{79772256-BB34-9A41-A52B-5D4FD5533A54}" type="presOf" srcId="{B323DDCC-BBE5-6044-A4A5-999D9224F8D4}" destId="{E79556D9-0FDC-4449-85FC-CE5640F55952}" srcOrd="0" destOrd="0" presId="urn:microsoft.com/office/officeart/2009/layout/CirclePictureHierarchy"/>
    <dgm:cxn modelId="{6656C900-A819-6546-85C2-3CACF38CFC71}" type="presOf" srcId="{03873EFE-DA91-4A47-A2D7-84995341C127}" destId="{347DACCB-F675-784D-9134-54F88B5F9DB7}" srcOrd="0" destOrd="0" presId="urn:microsoft.com/office/officeart/2009/layout/CirclePictureHierarchy"/>
    <dgm:cxn modelId="{BBE6810A-25C8-F143-BCB5-4691077BA576}" srcId="{73E4E328-83FA-8645-8135-4FF45185C562}" destId="{E4ECC93D-4E14-D645-ADFC-389446C19C1B}" srcOrd="0" destOrd="0" parTransId="{D7941DB5-26F9-7740-BCFB-96DB8863CB84}" sibTransId="{ADE40792-A13B-E646-A01D-2D3B54695492}"/>
    <dgm:cxn modelId="{8C3ABDFA-661B-EF4C-8611-B7DF349C7C8E}" srcId="{732899BF-3B55-0842-8908-DA1FF6E08A47}" destId="{187D2A8D-CC29-DB46-8F2E-3269DA49F97F}" srcOrd="0" destOrd="0" parTransId="{20A0535F-9D07-4D41-82E5-D019AAC56EC2}" sibTransId="{11654560-0A8F-5D40-8DFE-4B6E52759F33}"/>
    <dgm:cxn modelId="{3CB4F60F-153E-F44F-937C-EE0817CDE60E}" type="presOf" srcId="{5CACC12A-7197-8B45-B7B5-05755C1FCEF8}" destId="{5DA16C9D-0E01-BC48-9610-611DD2459145}" srcOrd="0" destOrd="0" presId="urn:microsoft.com/office/officeart/2009/layout/CirclePictureHierarchy"/>
    <dgm:cxn modelId="{994CF324-3BFF-F84C-9352-637B8F016CEF}" type="presOf" srcId="{2D9DF2E0-0275-AB4E-A959-B370A918082D}" destId="{23952CAC-FDFE-174B-8C85-2722DC69D19E}" srcOrd="0" destOrd="0" presId="urn:microsoft.com/office/officeart/2009/layout/CirclePictureHierarchy"/>
    <dgm:cxn modelId="{C9378D45-4B24-554F-AF2F-57A45FFA901F}" srcId="{87C55F5A-12B0-044E-AF35-9B6AAE23662D}" destId="{03873EFE-DA91-4A47-A2D7-84995341C127}" srcOrd="0" destOrd="0" parTransId="{5CACC12A-7197-8B45-B7B5-05755C1FCEF8}" sibTransId="{B7B97F01-133D-9F44-B2A4-9BEAF1246BCD}"/>
    <dgm:cxn modelId="{B8031EA8-0CE6-DB4B-8DF0-9F967ABD41E0}" type="presOf" srcId="{73E4E328-83FA-8645-8135-4FF45185C562}" destId="{A9120980-731B-CD48-BC7B-A3DC920478E8}" srcOrd="0" destOrd="0" presId="urn:microsoft.com/office/officeart/2009/layout/CirclePictureHierarchy"/>
    <dgm:cxn modelId="{575A2A6D-5C8C-B64B-937D-AF4229B59D10}" type="presParOf" srcId="{A9120980-731B-CD48-BC7B-A3DC920478E8}" destId="{ED5F9BBE-35B3-F346-B965-C67CD7BFA845}" srcOrd="0" destOrd="0" presId="urn:microsoft.com/office/officeart/2009/layout/CirclePictureHierarchy"/>
    <dgm:cxn modelId="{F309C0E1-1A6E-6845-B7D4-FB24F71F7794}" type="presParOf" srcId="{ED5F9BBE-35B3-F346-B965-C67CD7BFA845}" destId="{C9BB134A-D1FB-C146-AA74-6454822E3D3B}" srcOrd="0" destOrd="0" presId="urn:microsoft.com/office/officeart/2009/layout/CirclePictureHierarchy"/>
    <dgm:cxn modelId="{A469C538-4611-A946-95B0-38EAF112C809}" type="presParOf" srcId="{C9BB134A-D1FB-C146-AA74-6454822E3D3B}" destId="{7A1677A3-A7F7-3C47-9172-234A23082738}" srcOrd="0" destOrd="0" presId="urn:microsoft.com/office/officeart/2009/layout/CirclePictureHierarchy"/>
    <dgm:cxn modelId="{6A997D9A-6BDF-E742-9846-D0AA9F48FF1A}" type="presParOf" srcId="{C9BB134A-D1FB-C146-AA74-6454822E3D3B}" destId="{E8A02902-1F39-AE49-83CA-E94D7DF4CD60}" srcOrd="1" destOrd="0" presId="urn:microsoft.com/office/officeart/2009/layout/CirclePictureHierarchy"/>
    <dgm:cxn modelId="{EBF4397B-DDDD-3C48-A4D5-1033E224A4BE}" type="presParOf" srcId="{ED5F9BBE-35B3-F346-B965-C67CD7BFA845}" destId="{0176B859-5516-9B40-8F99-3D136E3108C2}" srcOrd="1" destOrd="0" presId="urn:microsoft.com/office/officeart/2009/layout/CirclePictureHierarchy"/>
    <dgm:cxn modelId="{EC1C9B60-A064-AE4F-B55A-9EB7710153FA}" type="presParOf" srcId="{0176B859-5516-9B40-8F99-3D136E3108C2}" destId="{6214D96D-6FA2-5243-A5FB-7734A1A15C79}" srcOrd="0" destOrd="0" presId="urn:microsoft.com/office/officeart/2009/layout/CirclePictureHierarchy"/>
    <dgm:cxn modelId="{431F00DF-2CAB-7441-8308-28DC10C875CD}" type="presParOf" srcId="{0176B859-5516-9B40-8F99-3D136E3108C2}" destId="{160C0838-F19D-6642-8046-752DD6B3F43B}" srcOrd="1" destOrd="0" presId="urn:microsoft.com/office/officeart/2009/layout/CirclePictureHierarchy"/>
    <dgm:cxn modelId="{0389CA21-3D41-C840-948E-E946252A31DD}" type="presParOf" srcId="{160C0838-F19D-6642-8046-752DD6B3F43B}" destId="{4FD5D04C-6BB4-D149-9DA9-D94D612E18C4}" srcOrd="0" destOrd="0" presId="urn:microsoft.com/office/officeart/2009/layout/CirclePictureHierarchy"/>
    <dgm:cxn modelId="{442DA51C-5515-F544-9846-D739819B3180}" type="presParOf" srcId="{4FD5D04C-6BB4-D149-9DA9-D94D612E18C4}" destId="{4869E182-1057-CC43-9AD9-78DD8E7D578C}" srcOrd="0" destOrd="0" presId="urn:microsoft.com/office/officeart/2009/layout/CirclePictureHierarchy"/>
    <dgm:cxn modelId="{6C6BF230-FA7F-A543-9412-778FC2BA1070}" type="presParOf" srcId="{4FD5D04C-6BB4-D149-9DA9-D94D612E18C4}" destId="{742F1D5E-674F-1D40-9B25-C0307FB3E9D1}" srcOrd="1" destOrd="0" presId="urn:microsoft.com/office/officeart/2009/layout/CirclePictureHierarchy"/>
    <dgm:cxn modelId="{0CEB3BE9-E0E2-A441-B184-C31C16C4AFC1}" type="presParOf" srcId="{160C0838-F19D-6642-8046-752DD6B3F43B}" destId="{DAAF6E32-4C4A-7743-98A0-341705FCFCFF}" srcOrd="1" destOrd="0" presId="urn:microsoft.com/office/officeart/2009/layout/CirclePictureHierarchy"/>
    <dgm:cxn modelId="{B54B8B0F-64CE-AC4F-BCC4-125752C4BE81}" type="presParOf" srcId="{DAAF6E32-4C4A-7743-98A0-341705FCFCFF}" destId="{5DA16C9D-0E01-BC48-9610-611DD2459145}" srcOrd="0" destOrd="0" presId="urn:microsoft.com/office/officeart/2009/layout/CirclePictureHierarchy"/>
    <dgm:cxn modelId="{50DD8735-A875-4846-95FE-8207C13EF117}" type="presParOf" srcId="{DAAF6E32-4C4A-7743-98A0-341705FCFCFF}" destId="{5F613AC5-A0E7-3848-A3EB-94360F24C056}" srcOrd="1" destOrd="0" presId="urn:microsoft.com/office/officeart/2009/layout/CirclePictureHierarchy"/>
    <dgm:cxn modelId="{5FE7345A-A1BA-F446-97C7-D81DD6ED896D}" type="presParOf" srcId="{5F613AC5-A0E7-3848-A3EB-94360F24C056}" destId="{97409C6E-BB65-1B4A-A181-7F6BFA369420}" srcOrd="0" destOrd="0" presId="urn:microsoft.com/office/officeart/2009/layout/CirclePictureHierarchy"/>
    <dgm:cxn modelId="{3E234E80-3E06-AB46-BFBC-36F281E1A5A5}" type="presParOf" srcId="{97409C6E-BB65-1B4A-A181-7F6BFA369420}" destId="{7634B624-3004-AD41-BB10-16493AE357E7}" srcOrd="0" destOrd="0" presId="urn:microsoft.com/office/officeart/2009/layout/CirclePictureHierarchy"/>
    <dgm:cxn modelId="{44DBBE6F-110E-8B46-AD72-ECFF3C6D0578}" type="presParOf" srcId="{97409C6E-BB65-1B4A-A181-7F6BFA369420}" destId="{347DACCB-F675-784D-9134-54F88B5F9DB7}" srcOrd="1" destOrd="0" presId="urn:microsoft.com/office/officeart/2009/layout/CirclePictureHierarchy"/>
    <dgm:cxn modelId="{2DF41875-820C-8441-B5EF-090A720E2960}" type="presParOf" srcId="{5F613AC5-A0E7-3848-A3EB-94360F24C056}" destId="{6662AA5B-F63C-5F41-A84E-0BEA474A93E6}" srcOrd="1" destOrd="0" presId="urn:microsoft.com/office/officeart/2009/layout/CirclePictureHierarchy"/>
    <dgm:cxn modelId="{591E3850-16EC-D743-8F85-46003EA3F650}" type="presParOf" srcId="{DAAF6E32-4C4A-7743-98A0-341705FCFCFF}" destId="{23952CAC-FDFE-174B-8C85-2722DC69D19E}" srcOrd="2" destOrd="0" presId="urn:microsoft.com/office/officeart/2009/layout/CirclePictureHierarchy"/>
    <dgm:cxn modelId="{EE9FB754-A7CE-C243-A35F-EFB629B5747C}" type="presParOf" srcId="{DAAF6E32-4C4A-7743-98A0-341705FCFCFF}" destId="{16F89C1B-2E7A-A748-882B-135C23AAAD77}" srcOrd="3" destOrd="0" presId="urn:microsoft.com/office/officeart/2009/layout/CirclePictureHierarchy"/>
    <dgm:cxn modelId="{CB8A8D3B-BB9A-7D40-80F5-13D227403BD2}" type="presParOf" srcId="{16F89C1B-2E7A-A748-882B-135C23AAAD77}" destId="{14C54D20-7708-FF49-B3B4-663F069A9447}" srcOrd="0" destOrd="0" presId="urn:microsoft.com/office/officeart/2009/layout/CirclePictureHierarchy"/>
    <dgm:cxn modelId="{D959F422-0A47-B843-82E9-EC96CACDF03D}" type="presParOf" srcId="{14C54D20-7708-FF49-B3B4-663F069A9447}" destId="{D11CEC7A-4645-F145-B0E2-0A1FCB28133A}" srcOrd="0" destOrd="0" presId="urn:microsoft.com/office/officeart/2009/layout/CirclePictureHierarchy"/>
    <dgm:cxn modelId="{0D1BC955-D889-4345-8963-203580005765}" type="presParOf" srcId="{14C54D20-7708-FF49-B3B4-663F069A9447}" destId="{AF88F29F-62C1-7D48-A563-947D27B8A9AC}" srcOrd="1" destOrd="0" presId="urn:microsoft.com/office/officeart/2009/layout/CirclePictureHierarchy"/>
    <dgm:cxn modelId="{47ED0E1A-E07C-5F47-9DA7-C08B452B3FB1}" type="presParOf" srcId="{16F89C1B-2E7A-A748-882B-135C23AAAD77}" destId="{942ADF99-B669-A54D-8246-0495CF782FAD}" srcOrd="1" destOrd="0" presId="urn:microsoft.com/office/officeart/2009/layout/CirclePictureHierarchy"/>
    <dgm:cxn modelId="{156B9F58-2E59-1E49-A945-181D17EC2327}" type="presParOf" srcId="{0176B859-5516-9B40-8F99-3D136E3108C2}" destId="{E79556D9-0FDC-4449-85FC-CE5640F55952}" srcOrd="2" destOrd="0" presId="urn:microsoft.com/office/officeart/2009/layout/CirclePictureHierarchy"/>
    <dgm:cxn modelId="{B0834D09-22C1-FD45-A7B2-5DF54A926A0E}" type="presParOf" srcId="{0176B859-5516-9B40-8F99-3D136E3108C2}" destId="{6640FAD8-FD0F-F04A-B868-3BF8DFEA9DF6}" srcOrd="3" destOrd="0" presId="urn:microsoft.com/office/officeart/2009/layout/CirclePictureHierarchy"/>
    <dgm:cxn modelId="{AD2E468C-1230-D044-A27A-C13F3BF01157}" type="presParOf" srcId="{6640FAD8-FD0F-F04A-B868-3BF8DFEA9DF6}" destId="{6B69ED75-1924-7249-AB37-5D0A1C9D2FBF}" srcOrd="0" destOrd="0" presId="urn:microsoft.com/office/officeart/2009/layout/CirclePictureHierarchy"/>
    <dgm:cxn modelId="{3ACA98E2-AEDA-8041-B8D9-FE994CC3981F}" type="presParOf" srcId="{6B69ED75-1924-7249-AB37-5D0A1C9D2FBF}" destId="{E4C78066-413B-7C4C-AE2C-17C18DC01C7E}" srcOrd="0" destOrd="0" presId="urn:microsoft.com/office/officeart/2009/layout/CirclePictureHierarchy"/>
    <dgm:cxn modelId="{DB013F57-5782-B945-91D9-ABB01551B9EF}" type="presParOf" srcId="{6B69ED75-1924-7249-AB37-5D0A1C9D2FBF}" destId="{A7BA5BDC-AD36-2949-BFC9-BB0BB2537F98}" srcOrd="1" destOrd="0" presId="urn:microsoft.com/office/officeart/2009/layout/CirclePictureHierarchy"/>
    <dgm:cxn modelId="{5A621C23-D3CD-A04B-BA05-0060F6C14FD5}" type="presParOf" srcId="{6640FAD8-FD0F-F04A-B868-3BF8DFEA9DF6}" destId="{97DF2165-2942-4342-B381-6F0E22556709}" srcOrd="1" destOrd="0" presId="urn:microsoft.com/office/officeart/2009/layout/CirclePictureHierarchy"/>
    <dgm:cxn modelId="{78E7BA84-7C0A-4D4E-8588-E635D6E73162}" type="presParOf" srcId="{97DF2165-2942-4342-B381-6F0E22556709}" destId="{EA4C1A28-C91B-C347-9421-1B5377E9963C}" srcOrd="0" destOrd="0" presId="urn:microsoft.com/office/officeart/2009/layout/CirclePictureHierarchy"/>
    <dgm:cxn modelId="{3F3DE240-FEF9-584A-AEA2-DA6641866F98}" type="presParOf" srcId="{97DF2165-2942-4342-B381-6F0E22556709}" destId="{D15C08F6-1E05-4C47-AD6F-4ABAF2D6A6BF}" srcOrd="1" destOrd="0" presId="urn:microsoft.com/office/officeart/2009/layout/CirclePictureHierarchy"/>
    <dgm:cxn modelId="{983C21F5-7E99-E146-B1E8-B665380FC26A}" type="presParOf" srcId="{D15C08F6-1E05-4C47-AD6F-4ABAF2D6A6BF}" destId="{8843AEC0-999E-6742-878D-46F853E8B3D7}" srcOrd="0" destOrd="0" presId="urn:microsoft.com/office/officeart/2009/layout/CirclePictureHierarchy"/>
    <dgm:cxn modelId="{0D21BBE7-BFC9-9B4A-A12C-66B4700E8D28}" type="presParOf" srcId="{8843AEC0-999E-6742-878D-46F853E8B3D7}" destId="{A2EFA25A-A09B-BA4B-9132-5F92E4D52A41}" srcOrd="0" destOrd="0" presId="urn:microsoft.com/office/officeart/2009/layout/CirclePictureHierarchy"/>
    <dgm:cxn modelId="{2289BA7C-2528-5647-848E-CE79986FE9B2}" type="presParOf" srcId="{8843AEC0-999E-6742-878D-46F853E8B3D7}" destId="{5D054561-A6A3-714F-8C26-70F31642FDE7}" srcOrd="1" destOrd="0" presId="urn:microsoft.com/office/officeart/2009/layout/CirclePictureHierarchy"/>
    <dgm:cxn modelId="{2EACEE91-0718-294F-AC12-B7117B906116}" type="presParOf" srcId="{D15C08F6-1E05-4C47-AD6F-4ABAF2D6A6BF}" destId="{8AA8F9A9-78E2-B44F-81F8-B60BB17D2BE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1A28-C91B-C347-9421-1B5377E9963C}">
      <dsp:nvSpPr>
        <dsp:cNvPr id="0" name=""/>
        <dsp:cNvSpPr/>
      </dsp:nvSpPr>
      <dsp:spPr>
        <a:xfrm>
          <a:off x="5783580" y="2544389"/>
          <a:ext cx="91440" cy="306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038"/>
              </a:lnTo>
            </a:path>
          </a:pathLst>
        </a:custGeom>
        <a:noFill/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556D9-0FDC-4449-85FC-CE5640F55952}">
      <dsp:nvSpPr>
        <dsp:cNvPr id="0" name=""/>
        <dsp:cNvSpPr/>
      </dsp:nvSpPr>
      <dsp:spPr>
        <a:xfrm>
          <a:off x="3825478" y="1266801"/>
          <a:ext cx="2003821" cy="30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33"/>
              </a:lnTo>
              <a:lnTo>
                <a:pt x="2003821" y="154233"/>
              </a:lnTo>
              <a:lnTo>
                <a:pt x="2003821" y="306038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52CAC-FDFE-174B-8C85-2722DC69D19E}">
      <dsp:nvSpPr>
        <dsp:cNvPr id="0" name=""/>
        <dsp:cNvSpPr/>
      </dsp:nvSpPr>
      <dsp:spPr>
        <a:xfrm>
          <a:off x="1821656" y="2544389"/>
          <a:ext cx="1335881" cy="30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33"/>
              </a:lnTo>
              <a:lnTo>
                <a:pt x="1335881" y="154233"/>
              </a:lnTo>
              <a:lnTo>
                <a:pt x="1335881" y="306038"/>
              </a:lnTo>
            </a:path>
          </a:pathLst>
        </a:custGeom>
        <a:noFill/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16C9D-0E01-BC48-9610-611DD2459145}">
      <dsp:nvSpPr>
        <dsp:cNvPr id="0" name=""/>
        <dsp:cNvSpPr/>
      </dsp:nvSpPr>
      <dsp:spPr>
        <a:xfrm>
          <a:off x="485775" y="2544389"/>
          <a:ext cx="1335881" cy="306038"/>
        </a:xfrm>
        <a:custGeom>
          <a:avLst/>
          <a:gdLst/>
          <a:ahLst/>
          <a:cxnLst/>
          <a:rect l="0" t="0" r="0" b="0"/>
          <a:pathLst>
            <a:path>
              <a:moveTo>
                <a:pt x="1335881" y="0"/>
              </a:moveTo>
              <a:lnTo>
                <a:pt x="1335881" y="154233"/>
              </a:lnTo>
              <a:lnTo>
                <a:pt x="0" y="154233"/>
              </a:lnTo>
              <a:lnTo>
                <a:pt x="0" y="306038"/>
              </a:lnTo>
            </a:path>
          </a:pathLst>
        </a:custGeom>
        <a:noFill/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D96D-6FA2-5243-A5FB-7734A1A15C79}">
      <dsp:nvSpPr>
        <dsp:cNvPr id="0" name=""/>
        <dsp:cNvSpPr/>
      </dsp:nvSpPr>
      <dsp:spPr>
        <a:xfrm>
          <a:off x="1821656" y="1266801"/>
          <a:ext cx="2003821" cy="306038"/>
        </a:xfrm>
        <a:custGeom>
          <a:avLst/>
          <a:gdLst/>
          <a:ahLst/>
          <a:cxnLst/>
          <a:rect l="0" t="0" r="0" b="0"/>
          <a:pathLst>
            <a:path>
              <a:moveTo>
                <a:pt x="2003821" y="0"/>
              </a:moveTo>
              <a:lnTo>
                <a:pt x="2003821" y="154233"/>
              </a:lnTo>
              <a:lnTo>
                <a:pt x="0" y="154233"/>
              </a:lnTo>
              <a:lnTo>
                <a:pt x="0" y="306038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677A3-A7F7-3C47-9172-234A23082738}">
      <dsp:nvSpPr>
        <dsp:cNvPr id="0" name=""/>
        <dsp:cNvSpPr/>
      </dsp:nvSpPr>
      <dsp:spPr>
        <a:xfrm>
          <a:off x="3339703" y="295251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02902-1F39-AE49-83CA-E94D7DF4CD60}">
      <dsp:nvSpPr>
        <dsp:cNvPr id="0" name=""/>
        <dsp:cNvSpPr/>
      </dsp:nvSpPr>
      <dsp:spPr>
        <a:xfrm>
          <a:off x="4311253" y="292822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Root User</a:t>
          </a:r>
          <a:endParaRPr lang="en-IE" sz="2400" kern="1200" dirty="0"/>
        </a:p>
      </dsp:txBody>
      <dsp:txXfrm>
        <a:off x="4311253" y="292822"/>
        <a:ext cx="1457324" cy="971549"/>
      </dsp:txXfrm>
    </dsp:sp>
    <dsp:sp modelId="{4869E182-1057-CC43-9AD9-78DD8E7D578C}">
      <dsp:nvSpPr>
        <dsp:cNvPr id="0" name=""/>
        <dsp:cNvSpPr/>
      </dsp:nvSpPr>
      <dsp:spPr>
        <a:xfrm>
          <a:off x="1335881" y="1572839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F1D5E-674F-1D40-9B25-C0307FB3E9D1}">
      <dsp:nvSpPr>
        <dsp:cNvPr id="0" name=""/>
        <dsp:cNvSpPr/>
      </dsp:nvSpPr>
      <dsp:spPr>
        <a:xfrm>
          <a:off x="2307431" y="1570410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User A changes</a:t>
          </a:r>
          <a:endParaRPr lang="en-IE" sz="2400" kern="1200" dirty="0"/>
        </a:p>
      </dsp:txBody>
      <dsp:txXfrm>
        <a:off x="2307431" y="1570410"/>
        <a:ext cx="1457324" cy="971549"/>
      </dsp:txXfrm>
    </dsp:sp>
    <dsp:sp modelId="{7634B624-3004-AD41-BB10-16493AE357E7}">
      <dsp:nvSpPr>
        <dsp:cNvPr id="0" name=""/>
        <dsp:cNvSpPr/>
      </dsp:nvSpPr>
      <dsp:spPr>
        <a:xfrm>
          <a:off x="0" y="2850427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7DACCB-F675-784D-9134-54F88B5F9DB7}">
      <dsp:nvSpPr>
        <dsp:cNvPr id="0" name=""/>
        <dsp:cNvSpPr/>
      </dsp:nvSpPr>
      <dsp:spPr>
        <a:xfrm>
          <a:off x="971550" y="2847998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User B changes</a:t>
          </a:r>
          <a:endParaRPr lang="en-IE" sz="2400" kern="1200" dirty="0"/>
        </a:p>
      </dsp:txBody>
      <dsp:txXfrm>
        <a:off x="971550" y="2847998"/>
        <a:ext cx="1457324" cy="971549"/>
      </dsp:txXfrm>
    </dsp:sp>
    <dsp:sp modelId="{D11CEC7A-4645-F145-B0E2-0A1FCB28133A}">
      <dsp:nvSpPr>
        <dsp:cNvPr id="0" name=""/>
        <dsp:cNvSpPr/>
      </dsp:nvSpPr>
      <dsp:spPr>
        <a:xfrm>
          <a:off x="2671762" y="2850427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8F29F-62C1-7D48-A563-947D27B8A9AC}">
      <dsp:nvSpPr>
        <dsp:cNvPr id="0" name=""/>
        <dsp:cNvSpPr/>
      </dsp:nvSpPr>
      <dsp:spPr>
        <a:xfrm>
          <a:off x="3643312" y="2847998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User C Changes</a:t>
          </a:r>
          <a:endParaRPr lang="en-IE" sz="2400" kern="1200" dirty="0"/>
        </a:p>
      </dsp:txBody>
      <dsp:txXfrm>
        <a:off x="3643312" y="2847998"/>
        <a:ext cx="1457324" cy="971549"/>
      </dsp:txXfrm>
    </dsp:sp>
    <dsp:sp modelId="{E4C78066-413B-7C4C-AE2C-17C18DC01C7E}">
      <dsp:nvSpPr>
        <dsp:cNvPr id="0" name=""/>
        <dsp:cNvSpPr/>
      </dsp:nvSpPr>
      <dsp:spPr>
        <a:xfrm>
          <a:off x="5343525" y="1572839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BA5BDC-AD36-2949-BFC9-BB0BB2537F98}">
      <dsp:nvSpPr>
        <dsp:cNvPr id="0" name=""/>
        <dsp:cNvSpPr/>
      </dsp:nvSpPr>
      <dsp:spPr>
        <a:xfrm>
          <a:off x="6315074" y="1570410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User B Changes</a:t>
          </a:r>
          <a:endParaRPr lang="en-IE" sz="2400" kern="1200" dirty="0"/>
        </a:p>
      </dsp:txBody>
      <dsp:txXfrm>
        <a:off x="6315074" y="1570410"/>
        <a:ext cx="1457324" cy="971549"/>
      </dsp:txXfrm>
    </dsp:sp>
    <dsp:sp modelId="{A2EFA25A-A09B-BA4B-9132-5F92E4D52A41}">
      <dsp:nvSpPr>
        <dsp:cNvPr id="0" name=""/>
        <dsp:cNvSpPr/>
      </dsp:nvSpPr>
      <dsp:spPr>
        <a:xfrm>
          <a:off x="5343525" y="2850427"/>
          <a:ext cx="971549" cy="9715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054561-A6A3-714F-8C26-70F31642FDE7}">
      <dsp:nvSpPr>
        <dsp:cNvPr id="0" name=""/>
        <dsp:cNvSpPr/>
      </dsp:nvSpPr>
      <dsp:spPr>
        <a:xfrm>
          <a:off x="6315074" y="2847998"/>
          <a:ext cx="1457324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User 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Changes</a:t>
          </a:r>
          <a:endParaRPr lang="en-IE" sz="2400" kern="1200" dirty="0"/>
        </a:p>
      </dsp:txBody>
      <dsp:txXfrm>
        <a:off x="6315074" y="2847998"/>
        <a:ext cx="1457324" cy="971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4D92859-0255-534A-BDF0-420DE2EB8DB9}" type="datetimeFigureOut">
              <a:rPr lang="en-US"/>
              <a:pPr>
                <a:defRPr/>
              </a:pPr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F9B924-656D-304D-8954-D466553FE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69509D2-30AB-6244-9965-C8BF3AD534EB}" type="datetimeFigureOut">
              <a:rPr lang="en-US"/>
              <a:pPr>
                <a:defRPr/>
              </a:pPr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27D1B6-8E39-A144-BD6C-6B8826B30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/wiki/Document-</a:t>
            </a:r>
            <a:r>
              <a:rPr lang="en-US" dirty="0" err="1" smtClean="0"/>
              <a:t>oriented_database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7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www.postgresql.org</a:t>
            </a:r>
            <a:r>
              <a:rPr lang="en-US" dirty="0" smtClean="0"/>
              <a:t>/docs/9.1/static/indexes-</a:t>
            </a:r>
            <a:r>
              <a:rPr lang="en-US" dirty="0" err="1" smtClean="0"/>
              <a:t>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7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www.postgresqltutorial.com</a:t>
            </a:r>
            <a:r>
              <a:rPr lang="en-US" dirty="0" smtClean="0"/>
              <a:t>/</a:t>
            </a:r>
            <a:r>
              <a:rPr lang="en-US" dirty="0" err="1" smtClean="0"/>
              <a:t>postgresql-hstore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9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www.postgresqltutorial.com</a:t>
            </a:r>
            <a:r>
              <a:rPr lang="en-US" dirty="0" smtClean="0"/>
              <a:t>/</a:t>
            </a:r>
            <a:r>
              <a:rPr lang="en-US" dirty="0" err="1" smtClean="0"/>
              <a:t>postgresql-hstore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www.postgresqltutorial.com</a:t>
            </a:r>
            <a:r>
              <a:rPr lang="en-US" dirty="0" smtClean="0"/>
              <a:t>/</a:t>
            </a:r>
            <a:r>
              <a:rPr lang="en-US" dirty="0" err="1" smtClean="0"/>
              <a:t>postgresql-hstore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8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www.postgresqltutorial.com</a:t>
            </a:r>
            <a:r>
              <a:rPr lang="en-US" dirty="0" smtClean="0"/>
              <a:t>/</a:t>
            </a:r>
            <a:r>
              <a:rPr lang="en-US" dirty="0" err="1" smtClean="0"/>
              <a:t>postgresql-hstore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90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www.postgresqltutorial.com</a:t>
            </a:r>
            <a:r>
              <a:rPr lang="en-US" dirty="0" smtClean="0"/>
              <a:t>/</a:t>
            </a:r>
            <a:r>
              <a:rPr lang="en-US" dirty="0" err="1" smtClean="0"/>
              <a:t>postgresql-hstore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7D1B6-8E39-A144-BD6C-6B8826B3026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37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dirty="0" smtClean="0">
                <a:ea typeface="+mn-ea"/>
              </a:defRPr>
            </a:lvl1pPr>
          </a:lstStyle>
          <a:p>
            <a:pPr>
              <a:defRPr/>
            </a:pPr>
            <a:r>
              <a:rPr lang="en-US"/>
              <a:t>20th Nov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2AAD12-DD77-D643-927D-B16C7F80C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1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8815D6B-C9AA-AF4C-9752-4F7C76020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16C4862-1E83-9541-84CB-65A419037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68BFE62-EA6B-1A45-BC5C-76D41D97A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14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D83A007-68EE-0948-B45D-C481AB8AC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7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1D47EA8-4A11-D345-BA91-CC792476C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14710E3-8D6D-D346-8798-5664B61BB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9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EB96E7B-E593-4443-B71A-59E1EE956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CEF1446-FD8E-7643-8108-DDD6C0C68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9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2AA5376-AE1B-A34E-A4E5-FFC2A07DB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3FBF7CF-6CA3-204D-B4C6-FB87FA205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6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gis.org/en/sit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ostgresql.org/downloa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gadmin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Schemaless data with Postgres </a:t>
            </a:r>
          </a:p>
        </p:txBody>
      </p:sp>
      <p:sp>
        <p:nvSpPr>
          <p:cNvPr id="26626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Michele Capra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64" y="1556792"/>
            <a:ext cx="7095271" cy="4548921"/>
          </a:xfrm>
        </p:spPr>
      </p:pic>
    </p:spTree>
    <p:extLst>
      <p:ext uri="{BB962C8B-B14F-4D97-AF65-F5344CB8AC3E}">
        <p14:creationId xmlns:p14="http://schemas.microsoft.com/office/powerpoint/2010/main" val="2409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PgAdmin</a:t>
            </a:r>
            <a:r>
              <a:rPr lang="en-US" dirty="0" smtClean="0"/>
              <a:t> - Connection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New 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95" y="1981200"/>
            <a:ext cx="3728809" cy="4114800"/>
          </a:xfrm>
        </p:spPr>
      </p:pic>
    </p:spTree>
    <p:extLst>
      <p:ext uri="{BB962C8B-B14F-4D97-AF65-F5344CB8AC3E}">
        <p14:creationId xmlns:p14="http://schemas.microsoft.com/office/powerpoint/2010/main" val="11238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</a:t>
            </a:r>
          </a:p>
          <a:p>
            <a:pPr lvl="1"/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Normalize data as much as possible</a:t>
            </a:r>
          </a:p>
          <a:p>
            <a:pPr lvl="1"/>
            <a:r>
              <a:rPr lang="en-US" dirty="0" smtClean="0"/>
              <a:t>Row in a table have the same schema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Document-oriented database</a:t>
            </a:r>
          </a:p>
          <a:p>
            <a:pPr lvl="1"/>
            <a:r>
              <a:rPr lang="en-US" dirty="0" smtClean="0"/>
              <a:t>Data semi structured</a:t>
            </a:r>
          </a:p>
          <a:p>
            <a:pPr lvl="1"/>
            <a:r>
              <a:rPr lang="en-US" dirty="0" smtClean="0"/>
              <a:t>No schema enforced </a:t>
            </a:r>
            <a:r>
              <a:rPr lang="en-US" dirty="0" smtClean="0"/>
              <a:t>over documents</a:t>
            </a:r>
            <a:endParaRPr lang="en-US" dirty="0" smtClean="0"/>
          </a:p>
          <a:p>
            <a:pPr lvl="1"/>
            <a:r>
              <a:rPr lang="en-US" dirty="0" smtClean="0"/>
              <a:t>Metadata attached to </a:t>
            </a:r>
            <a:r>
              <a:rPr lang="en-US" dirty="0" smtClean="0"/>
              <a:t>documents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btree</a:t>
            </a:r>
            <a:r>
              <a:rPr lang="en-US" dirty="0" smtClean="0"/>
              <a:t>: self-balancing tree data structure </a:t>
            </a:r>
          </a:p>
          <a:p>
            <a:pPr lvl="1"/>
            <a:r>
              <a:rPr lang="en-US" dirty="0" smtClean="0"/>
              <a:t>Works only with certain data type</a:t>
            </a:r>
          </a:p>
          <a:p>
            <a:r>
              <a:rPr lang="en-US" dirty="0" smtClean="0"/>
              <a:t>Hash: hash function</a:t>
            </a:r>
          </a:p>
          <a:p>
            <a:r>
              <a:rPr lang="en-US" dirty="0" err="1" smtClean="0"/>
              <a:t>GiST</a:t>
            </a:r>
            <a:r>
              <a:rPr lang="en-US" dirty="0" smtClean="0"/>
              <a:t>: Generalized Search Tree</a:t>
            </a:r>
          </a:p>
          <a:p>
            <a:pPr lvl="1"/>
            <a:r>
              <a:rPr lang="en-US" dirty="0" smtClean="0"/>
              <a:t>Can handle all data types</a:t>
            </a:r>
          </a:p>
          <a:p>
            <a:r>
              <a:rPr lang="en-US" dirty="0" smtClean="0"/>
              <a:t>GIN: Generalized Inverted Index</a:t>
            </a:r>
          </a:p>
          <a:p>
            <a:pPr lvl="1"/>
            <a:r>
              <a:rPr lang="en-US" dirty="0" smtClean="0"/>
              <a:t>Good for full text search</a:t>
            </a:r>
          </a:p>
        </p:txBody>
      </p:sp>
    </p:spTree>
    <p:extLst>
      <p:ext uri="{BB962C8B-B14F-4D97-AF65-F5344CB8AC3E}">
        <p14:creationId xmlns:p14="http://schemas.microsoft.com/office/powerpoint/2010/main" val="4854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Database Management System </a:t>
            </a:r>
          </a:p>
          <a:p>
            <a:endParaRPr lang="en-US" dirty="0" smtClean="0"/>
          </a:p>
          <a:p>
            <a:r>
              <a:rPr lang="en-US" dirty="0" smtClean="0"/>
              <a:t>Support for some </a:t>
            </a:r>
            <a:r>
              <a:rPr lang="en-US" dirty="0" err="1" smtClean="0"/>
              <a:t>schemaless</a:t>
            </a:r>
            <a:r>
              <a:rPr lang="en-US" dirty="0" smtClean="0"/>
              <a:t> datatype.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schemaless</a:t>
            </a:r>
            <a:r>
              <a:rPr lang="en-US" dirty="0" smtClean="0"/>
              <a:t> data: </a:t>
            </a:r>
            <a:r>
              <a:rPr lang="en-US" dirty="0" err="1" smtClean="0"/>
              <a:t>Hstore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data structure</a:t>
            </a: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err="1"/>
              <a:t>GiST</a:t>
            </a:r>
            <a:r>
              <a:rPr lang="en-US" dirty="0"/>
              <a:t> and GIN index support </a:t>
            </a:r>
            <a:r>
              <a:rPr lang="en-US" dirty="0" smtClean="0"/>
              <a:t>for some operators</a:t>
            </a:r>
          </a:p>
          <a:p>
            <a:endParaRPr lang="en-US" dirty="0" smtClean="0"/>
          </a:p>
          <a:p>
            <a:r>
              <a:rPr lang="en-US" dirty="0" smtClean="0"/>
              <a:t>Used in rows with many attributes that are rarely examined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name"=&gt;"michele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surname"=&gt;"capra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age"=&gt;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city"=&gt;"Brescia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state"=&gt;"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Italy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392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Hstore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piccoloaiutante</a:t>
            </a:r>
            <a:r>
              <a:rPr lang="en-US" dirty="0" smtClean="0"/>
              <a:t>/</a:t>
            </a:r>
            <a:r>
              <a:rPr lang="en-US" dirty="0" err="1" smtClean="0"/>
              <a:t>schemaless-postgres</a:t>
            </a:r>
            <a:r>
              <a:rPr lang="en-US" dirty="0" smtClean="0"/>
              <a:t>/</a:t>
            </a:r>
            <a:r>
              <a:rPr lang="en-US" dirty="0" err="1" smtClean="0"/>
              <a:t>hstore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Who I am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Michele Capra</a:t>
            </a:r>
          </a:p>
          <a:p>
            <a:r>
              <a:rPr lang="en-US" altLang="en-US" dirty="0" smtClean="0"/>
              <a:t>Remote Software Engineer @ </a:t>
            </a:r>
            <a:r>
              <a:rPr lang="en-US" altLang="en-US" dirty="0" err="1" smtClean="0"/>
              <a:t>Portchain</a:t>
            </a:r>
            <a:endParaRPr lang="en-US" altLang="en-US" dirty="0"/>
          </a:p>
          <a:p>
            <a:r>
              <a:rPr lang="en-US" altLang="en-US" dirty="0"/>
              <a:t>Master Informatics Engineering @ </a:t>
            </a:r>
            <a:r>
              <a:rPr lang="en-US" altLang="en-US" dirty="0" err="1"/>
              <a:t>UniBs</a:t>
            </a:r>
            <a:endParaRPr lang="en-US" altLang="en-US" dirty="0"/>
          </a:p>
          <a:p>
            <a:r>
              <a:rPr lang="en-US" altLang="en-US" dirty="0"/>
              <a:t>Master thesis @ Trinity College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endParaRPr lang="en-US" dirty="0"/>
          </a:p>
          <a:p>
            <a:r>
              <a:rPr lang="en-US" dirty="0" smtClean="0"/>
              <a:t>Two type of field 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jsonb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flexible than </a:t>
            </a:r>
            <a:r>
              <a:rPr lang="en-US" dirty="0" err="1" smtClean="0"/>
              <a:t>hstore</a:t>
            </a:r>
            <a:r>
              <a:rPr lang="en-US" dirty="0" smtClean="0"/>
              <a:t>: nesting, data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exact copy of the input</a:t>
            </a:r>
          </a:p>
          <a:p>
            <a:endParaRPr lang="en-US" dirty="0"/>
          </a:p>
          <a:p>
            <a:r>
              <a:rPr lang="en-US" dirty="0" smtClean="0"/>
              <a:t>Spaces and keys (even duplicated) order are preserved</a:t>
            </a:r>
          </a:p>
          <a:p>
            <a:endParaRPr lang="en-US" dirty="0" smtClean="0"/>
          </a:p>
          <a:p>
            <a:r>
              <a:rPr lang="en-US" dirty="0" smtClean="0"/>
              <a:t>Reparse on each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parsed on insert and stored in binary format</a:t>
            </a:r>
            <a:endParaRPr lang="en-US" dirty="0"/>
          </a:p>
          <a:p>
            <a:r>
              <a:rPr lang="en-US" dirty="0" smtClean="0"/>
              <a:t>Keys order and spaces are lost</a:t>
            </a:r>
            <a:endParaRPr lang="en-US" dirty="0"/>
          </a:p>
          <a:p>
            <a:r>
              <a:rPr lang="en-US" dirty="0" smtClean="0"/>
              <a:t>When duplicated keys, only last value is saved</a:t>
            </a:r>
            <a:endParaRPr lang="en-US" dirty="0"/>
          </a:p>
          <a:p>
            <a:r>
              <a:rPr lang="en-US" dirty="0" smtClean="0"/>
              <a:t>Supports 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piccoloaiutante</a:t>
            </a:r>
            <a:r>
              <a:rPr lang="en-US" dirty="0" smtClean="0"/>
              <a:t>/</a:t>
            </a:r>
            <a:r>
              <a:rPr lang="en-US" dirty="0" err="1" smtClean="0"/>
              <a:t>schemaless-postgres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7918648" cy="1752600"/>
          </a:xfrm>
        </p:spPr>
        <p:txBody>
          <a:bodyPr/>
          <a:lstStyle/>
          <a:p>
            <a:r>
              <a:rPr lang="en-US" dirty="0" smtClean="0"/>
              <a:t>Go to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piccoloaiutante</a:t>
            </a:r>
            <a:r>
              <a:rPr lang="en-US" dirty="0"/>
              <a:t>/</a:t>
            </a:r>
            <a:r>
              <a:rPr lang="en-US" dirty="0" err="1"/>
              <a:t>schemaless-postgres</a:t>
            </a:r>
            <a:r>
              <a:rPr lang="en-US" dirty="0"/>
              <a:t>/blob/master/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model.md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data that we use for join into value type field.</a:t>
            </a:r>
          </a:p>
          <a:p>
            <a:r>
              <a:rPr lang="en-US" dirty="0" smtClean="0"/>
              <a:t>All the rest should go to </a:t>
            </a:r>
            <a:r>
              <a:rPr lang="en-US" dirty="0" err="1" smtClean="0"/>
              <a:t>jsonb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 information system</a:t>
            </a:r>
          </a:p>
          <a:p>
            <a:endParaRPr lang="en-US" dirty="0"/>
          </a:p>
          <a:p>
            <a:r>
              <a:rPr lang="en-US" dirty="0" smtClean="0"/>
              <a:t>Storing, manipulate, analyze location information.</a:t>
            </a:r>
          </a:p>
          <a:p>
            <a:endParaRPr lang="en-US" dirty="0" smtClean="0"/>
          </a:p>
          <a:p>
            <a:r>
              <a:rPr lang="en-US" dirty="0" err="1" smtClean="0"/>
              <a:t>x,y,z</a:t>
            </a:r>
            <a:r>
              <a:rPr lang="en-US" dirty="0" smtClean="0"/>
              <a:t> axis -&gt; longitude, latitude, elevation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database extender for </a:t>
            </a:r>
            <a:r>
              <a:rPr lang="en-US" dirty="0" err="1" smtClean="0"/>
              <a:t>postgres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support for geographic object</a:t>
            </a:r>
          </a:p>
          <a:p>
            <a:endParaRPr lang="en-US" dirty="0"/>
          </a:p>
          <a:p>
            <a:r>
              <a:rPr lang="en-US" dirty="0" smtClean="0"/>
              <a:t>Support for location queries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pgAdmin</a:t>
            </a:r>
            <a:r>
              <a:rPr lang="en-US" dirty="0" smtClean="0"/>
              <a:t> supports spatial data but not rendering</a:t>
            </a:r>
          </a:p>
          <a:p>
            <a:endParaRPr lang="en-US" dirty="0"/>
          </a:p>
          <a:p>
            <a:r>
              <a:rPr lang="en-US" dirty="0" smtClean="0"/>
              <a:t>QGIS favorite cross platform client</a:t>
            </a:r>
          </a:p>
          <a:p>
            <a:endParaRPr lang="en-US" dirty="0"/>
          </a:p>
          <a:p>
            <a:r>
              <a:rPr lang="en-US" dirty="0"/>
              <a:t>You can get it from here </a:t>
            </a:r>
            <a:r>
              <a:rPr lang="en-US" dirty="0">
                <a:hlinkClick r:id="rId2"/>
              </a:rPr>
              <a:t>http://qgis.org/en/site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OpenGIS</a:t>
            </a:r>
            <a:r>
              <a:rPr lang="en-US" dirty="0"/>
              <a:t> </a:t>
            </a:r>
            <a:r>
              <a:rPr lang="en-US" dirty="0" smtClean="0"/>
              <a:t>Consortium for 2D data</a:t>
            </a:r>
          </a:p>
          <a:p>
            <a:endParaRPr lang="en-US" dirty="0"/>
          </a:p>
          <a:p>
            <a:r>
              <a:rPr lang="en-US" dirty="0" smtClean="0"/>
              <a:t>Two data format representation: </a:t>
            </a:r>
          </a:p>
          <a:p>
            <a:pPr lvl="1"/>
            <a:r>
              <a:rPr lang="en-US" dirty="0" smtClean="0"/>
              <a:t>Well-Known </a:t>
            </a:r>
            <a:r>
              <a:rPr lang="en-US" dirty="0"/>
              <a:t>Text (WKT) </a:t>
            </a:r>
            <a:endParaRPr lang="en-US" dirty="0" smtClean="0"/>
          </a:p>
          <a:p>
            <a:pPr lvl="1"/>
            <a:r>
              <a:rPr lang="en-US" dirty="0" smtClean="0"/>
              <a:t>Well-Known </a:t>
            </a:r>
            <a:r>
              <a:rPr lang="en-US" dirty="0"/>
              <a:t>Binary (WKB)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0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my experience as software developer</a:t>
            </a:r>
          </a:p>
          <a:p>
            <a:endParaRPr lang="en-US" dirty="0" smtClean="0"/>
          </a:p>
          <a:p>
            <a:r>
              <a:rPr lang="en-US" dirty="0" smtClean="0"/>
              <a:t>Show a good solution that I found</a:t>
            </a:r>
          </a:p>
          <a:p>
            <a:endParaRPr lang="en-US" dirty="0" smtClean="0"/>
          </a:p>
          <a:p>
            <a:r>
              <a:rPr lang="en-US" dirty="0" smtClean="0"/>
              <a:t>My view on 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-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point in a Cartesian 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POINT(0,30)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20483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- </a:t>
            </a:r>
            <a:r>
              <a:rPr lang="en-US" dirty="0" err="1" smtClean="0"/>
              <a:t>LineString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polygonal chain is a connected series of line </a:t>
            </a:r>
            <a:r>
              <a:rPr lang="en-US" dirty="0" smtClean="0"/>
              <a:t>segments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LINESTRING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(30 10, 10 30, 40 40)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1075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-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34272" cy="4114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plane figure that is bounded by a finite chain of straight line segments closing in a loop to form a closed polygonal chain or circuit</a:t>
            </a:r>
            <a:endParaRPr lang="en-US" dirty="0" smtClean="0"/>
          </a:p>
          <a:p>
            <a:pPr marL="0" indent="0">
              <a:buNone/>
            </a:pPr>
            <a:r>
              <a:rPr lang="tr-TR" dirty="0">
                <a:latin typeface="Courier" charset="0"/>
                <a:ea typeface="Courier" charset="0"/>
                <a:cs typeface="Courier" charset="0"/>
              </a:rPr>
              <a:t>POLYGON ((30 </a:t>
            </a:r>
            <a:r>
              <a:rPr lang="tr-TR" dirty="0" smtClean="0">
                <a:latin typeface="Courier" charset="0"/>
                <a:ea typeface="Courier" charset="0"/>
                <a:cs typeface="Courier" charset="0"/>
              </a:rPr>
              <a:t>10, 40 40, 20 40, 10 20, 30 </a:t>
            </a:r>
            <a:r>
              <a:rPr lang="tr-TR" dirty="0">
                <a:latin typeface="Courier" charset="0"/>
                <a:ea typeface="Courier" charset="0"/>
                <a:cs typeface="Courier" charset="0"/>
              </a:rPr>
              <a:t>10))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441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-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34272" cy="411480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latin typeface="Courier" charset="0"/>
                <a:ea typeface="Courier" charset="0"/>
                <a:cs typeface="Courier" charset="0"/>
              </a:rPr>
              <a:t>POLYGON </a:t>
            </a:r>
            <a:r>
              <a:rPr lang="tr-TR" dirty="0">
                <a:latin typeface="Courier" charset="0"/>
                <a:ea typeface="Courier" charset="0"/>
                <a:cs typeface="Courier" charset="0"/>
              </a:rPr>
              <a:t>((35 10, 45 45, 15 40, 10 20, 35 10),</a:t>
            </a:r>
            <a:br>
              <a:rPr lang="tr-TR" dirty="0">
                <a:latin typeface="Courier" charset="0"/>
                <a:ea typeface="Courier" charset="0"/>
                <a:cs typeface="Courier" charset="0"/>
              </a:rPr>
            </a:br>
            <a:r>
              <a:rPr lang="tr-TR" dirty="0">
                <a:latin typeface="Courier" charset="0"/>
                <a:ea typeface="Courier" charset="0"/>
                <a:cs typeface="Courier" charset="0"/>
              </a:rPr>
              <a:t>(20 30, 35 35, 30 20, 20 30))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269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- Multipoint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34272" cy="4114800"/>
          </a:xfrm>
        </p:spPr>
        <p:txBody>
          <a:bodyPr/>
          <a:lstStyle/>
          <a:p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series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of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points</a:t>
            </a: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MULTIPOINT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((10 40), (40 30), (20 20), (30 10))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1850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mr-IN" dirty="0" smtClean="0"/>
              <a:t>–</a:t>
            </a:r>
            <a:r>
              <a:rPr lang="en-US" dirty="0" smtClean="0"/>
              <a:t> Multiline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34272" cy="4114800"/>
          </a:xfrm>
        </p:spPr>
        <p:txBody>
          <a:bodyPr/>
          <a:lstStyle/>
          <a:p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series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of line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strings</a:t>
            </a: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MULTILINESTRING ((10 10, 20 20, 10 40),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(40 40, 30 30, 40 20, 30 10))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20184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mr-IN" dirty="0" smtClean="0"/>
              <a:t>–</a:t>
            </a:r>
            <a:r>
              <a:rPr lang="en-US" dirty="0" smtClean="0"/>
              <a:t> Multi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34272" cy="4114800"/>
          </a:xfrm>
        </p:spPr>
        <p:txBody>
          <a:bodyPr/>
          <a:lstStyle/>
          <a:p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collection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of </a:t>
            </a:r>
            <a:r>
              <a:rPr lang="it-IT" dirty="0" err="1" smtClean="0">
                <a:latin typeface="Courier" charset="0"/>
                <a:ea typeface="Courier" charset="0"/>
                <a:cs typeface="Courier" charset="0"/>
              </a:rPr>
              <a:t>polygon</a:t>
            </a: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t-IT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MULTIPOLYGON (((40 40, 20 45, 45 30, 40 40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)),((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20 35, 10 30, 10 10, 30 5, 45 20, 20 35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),(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30 20, 20 15, 20 25, 30 20)))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732856" cy="2732856"/>
          </a:xfrm>
        </p:spPr>
      </p:pic>
    </p:spTree>
    <p:extLst>
      <p:ext uri="{BB962C8B-B14F-4D97-AF65-F5344CB8AC3E}">
        <p14:creationId xmlns:p14="http://schemas.microsoft.com/office/powerpoint/2010/main" val="1839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Geography: </a:t>
            </a:r>
          </a:p>
          <a:p>
            <a:pPr lvl="1"/>
            <a:r>
              <a:rPr lang="en-US" dirty="0"/>
              <a:t>ellipsoidal spatial data type </a:t>
            </a:r>
          </a:p>
          <a:p>
            <a:pPr lvl="1"/>
            <a:r>
              <a:rPr lang="en-US" dirty="0" smtClean="0"/>
              <a:t>unit measure is meter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Geometry:</a:t>
            </a:r>
          </a:p>
          <a:p>
            <a:pPr lvl="1"/>
            <a:r>
              <a:rPr lang="en-US" dirty="0" err="1"/>
              <a:t>euclidean</a:t>
            </a:r>
            <a:r>
              <a:rPr lang="en-US" dirty="0"/>
              <a:t> coordinate system</a:t>
            </a:r>
          </a:p>
          <a:p>
            <a:pPr lvl="1"/>
            <a:r>
              <a:rPr lang="en-US" dirty="0" smtClean="0"/>
              <a:t>planar </a:t>
            </a:r>
            <a:r>
              <a:rPr lang="en-US" dirty="0"/>
              <a:t>spatial data type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4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 subway </a:t>
            </a:r>
            <a:r>
              <a:rPr lang="en-US" dirty="0" smtClean="0"/>
              <a:t>stations (point) 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84839"/>
              </p:ext>
            </p:extLst>
          </p:nvPr>
        </p:nvGraphicFramePr>
        <p:xfrm>
          <a:off x="685800" y="2708920"/>
          <a:ext cx="7886700" cy="3535680"/>
        </p:xfrm>
        <a:graphic>
          <a:graphicData uri="http://schemas.openxmlformats.org/drawingml/2006/table">
            <a:tbl>
              <a:tblPr/>
              <a:tblGrid>
                <a:gridCol w="1495078"/>
                <a:gridCol w="63916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name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Name of the station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borough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Name of the New York borough.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routes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Subway lines that run through this station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transfers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Lines you can transfer to via this station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express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Stations where express trains </a:t>
                      </a:r>
                      <a:r>
                        <a:rPr lang="en-US" sz="2800" dirty="0" smtClean="0"/>
                        <a:t>stop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geom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Point location of the station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 streets (multiline)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2650"/>
              </p:ext>
            </p:extLst>
          </p:nvPr>
        </p:nvGraphicFramePr>
        <p:xfrm>
          <a:off x="628650" y="2995454"/>
          <a:ext cx="7886700" cy="2499360"/>
        </p:xfrm>
        <a:graphic>
          <a:graphicData uri="http://schemas.openxmlformats.org/drawingml/2006/table">
            <a:tbl>
              <a:tblPr/>
              <a:tblGrid>
                <a:gridCol w="1495078"/>
                <a:gridCol w="63916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name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Name of the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oneway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Is the street one-way? “yes” = yes, “” =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type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Road type. Eg. primary, secondary, residential, motorway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geom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centerline of the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to expect 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Explore the boundaries between SQL and NoSQL databases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Know a little bit more about </a:t>
            </a:r>
            <a:r>
              <a:rPr lang="en-US" altLang="en-US" dirty="0" err="1" smtClean="0"/>
              <a:t>postgres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 </a:t>
            </a:r>
            <a:r>
              <a:rPr lang="en-US" dirty="0" smtClean="0"/>
              <a:t>neighborhood (polygon)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00556"/>
              </p:ext>
            </p:extLst>
          </p:nvPr>
        </p:nvGraphicFramePr>
        <p:xfrm>
          <a:off x="628650" y="2924944"/>
          <a:ext cx="7886700" cy="2834640"/>
        </p:xfrm>
        <a:graphic>
          <a:graphicData uri="http://schemas.openxmlformats.org/drawingml/2006/table">
            <a:tbl>
              <a:tblPr/>
              <a:tblGrid>
                <a:gridCol w="2143150"/>
                <a:gridCol w="57435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name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Name of the neighborhood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boroname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Name of the New York borough. Manhattan, The Bronx, Brooklyn, Staten Island, Queens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geom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Polygon boundary of the neighborhood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piccoloaiutante</a:t>
            </a:r>
            <a:r>
              <a:rPr lang="en-US" dirty="0" smtClean="0"/>
              <a:t>/</a:t>
            </a:r>
            <a:r>
              <a:rPr lang="en-US" dirty="0" err="1" smtClean="0"/>
              <a:t>schemaless-postgres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PostGis</a:t>
            </a:r>
            <a:r>
              <a:rPr lang="en-IE" dirty="0" smtClean="0"/>
              <a:t> in production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Port Call Plan</a:t>
            </a:r>
          </a:p>
          <a:p>
            <a:endParaRPr lang="en-IE" dirty="0" smtClean="0"/>
          </a:p>
          <a:p>
            <a:r>
              <a:rPr lang="en-IE" dirty="0" smtClean="0"/>
              <a:t>Coordinate </a:t>
            </a:r>
            <a:r>
              <a:rPr lang="en-IE" dirty="0"/>
              <a:t>port calls digitally through one </a:t>
            </a:r>
            <a:r>
              <a:rPr lang="en-IE" dirty="0" smtClean="0"/>
              <a:t>application.</a:t>
            </a:r>
          </a:p>
          <a:p>
            <a:endParaRPr lang="en-IE" dirty="0"/>
          </a:p>
          <a:p>
            <a:r>
              <a:rPr lang="en-IE" dirty="0" smtClean="0"/>
              <a:t>Postgres + </a:t>
            </a:r>
            <a:r>
              <a:rPr lang="en-IE" dirty="0" err="1" smtClean="0"/>
              <a:t>Node.JS</a:t>
            </a:r>
            <a:r>
              <a:rPr lang="en-IE" dirty="0" smtClean="0"/>
              <a:t> + </a:t>
            </a:r>
            <a:r>
              <a:rPr lang="en-IE" dirty="0" err="1" smtClean="0"/>
              <a:t>Marko.JS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35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Vessel live tracking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IE" dirty="0" smtClean="0"/>
              <a:t>Showing where vessel is in Antwerp port.</a:t>
            </a:r>
          </a:p>
          <a:p>
            <a:endParaRPr lang="en-IE" dirty="0"/>
          </a:p>
          <a:p>
            <a:r>
              <a:rPr lang="en-IE" dirty="0"/>
              <a:t>Showing </a:t>
            </a:r>
            <a:r>
              <a:rPr lang="en-IE" dirty="0" smtClean="0"/>
              <a:t>some specific point on vessel path.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45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</a:t>
            </a:r>
            <a:r>
              <a:rPr lang="en-IE" dirty="0" smtClean="0"/>
              <a:t>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739289" cy="4838709"/>
          </a:xfrm>
        </p:spPr>
      </p:pic>
    </p:spTree>
    <p:extLst>
      <p:ext uri="{BB962C8B-B14F-4D97-AF65-F5344CB8AC3E}">
        <p14:creationId xmlns:p14="http://schemas.microsoft.com/office/powerpoint/2010/main" val="20407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Polygon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76" y="1367410"/>
            <a:ext cx="5608675" cy="4728590"/>
          </a:xfrm>
        </p:spPr>
      </p:pic>
    </p:spTree>
    <p:extLst>
      <p:ext uri="{BB962C8B-B14F-4D97-AF65-F5344CB8AC3E}">
        <p14:creationId xmlns:p14="http://schemas.microsoft.com/office/powerpoint/2010/main" val="5797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Ltree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abels </a:t>
            </a:r>
            <a:r>
              <a:rPr lang="en-US" dirty="0"/>
              <a:t>of data stored in a hierarchical tree-like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 smtClean="0"/>
              <a:t>Support indexing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Ltree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Label: sequence </a:t>
            </a:r>
            <a:r>
              <a:rPr lang="en-US" dirty="0"/>
              <a:t>of alphanumeric characters and underscores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Path: sequence </a:t>
            </a:r>
            <a:r>
              <a:rPr lang="en-US" dirty="0"/>
              <a:t>of zero or more labels separated by </a:t>
            </a:r>
            <a:r>
              <a:rPr lang="en-US" dirty="0" smtClean="0"/>
              <a:t>dots</a:t>
            </a:r>
          </a:p>
          <a:p>
            <a:endParaRPr lang="en-US" dirty="0"/>
          </a:p>
          <a:p>
            <a:r>
              <a:rPr lang="en-US" dirty="0" smtClean="0"/>
              <a:t>Operators to manipulate labels and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Ltree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piccoloaiutante</a:t>
            </a:r>
            <a:r>
              <a:rPr lang="en-US" dirty="0" smtClean="0"/>
              <a:t>/</a:t>
            </a:r>
            <a:r>
              <a:rPr lang="en-US" dirty="0" err="1" smtClean="0"/>
              <a:t>schemaless-postgres</a:t>
            </a:r>
            <a:r>
              <a:rPr lang="en-US" dirty="0" smtClean="0"/>
              <a:t>/</a:t>
            </a:r>
            <a:r>
              <a:rPr lang="en-US" dirty="0" err="1" smtClean="0"/>
              <a:t>ltree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</a:t>
            </a:r>
            <a:r>
              <a:rPr lang="en-IE" dirty="0" smtClean="0"/>
              <a:t>xample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5322"/>
            <a:ext cx="7772400" cy="3406556"/>
          </a:xfrm>
        </p:spPr>
      </p:pic>
    </p:spTree>
    <p:extLst>
      <p:ext uri="{BB962C8B-B14F-4D97-AF65-F5344CB8AC3E}">
        <p14:creationId xmlns:p14="http://schemas.microsoft.com/office/powerpoint/2010/main" val="2000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both “traditional” SQL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MySQL, MS SQL Server, Postgres, MS Access, SQLite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 NoSQL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</a:t>
            </a:r>
            <a:r>
              <a:rPr lang="en-IE" dirty="0" smtClean="0"/>
              <a:t>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4659"/>
            <a:ext cx="7772400" cy="3807881"/>
          </a:xfrm>
        </p:spPr>
      </p:pic>
      <p:sp>
        <p:nvSpPr>
          <p:cNvPr id="6" name="Rectangle 5"/>
          <p:cNvSpPr/>
          <p:nvPr/>
        </p:nvSpPr>
        <p:spPr bwMode="auto">
          <a:xfrm>
            <a:off x="3203848" y="2924944"/>
            <a:ext cx="2376264" cy="301759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92280" y="2121871"/>
            <a:ext cx="1071736" cy="36168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67048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7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8558"/>
            <a:ext cx="7772400" cy="3820083"/>
          </a:xfrm>
        </p:spPr>
      </p:pic>
    </p:spTree>
    <p:extLst>
      <p:ext uri="{BB962C8B-B14F-4D97-AF65-F5344CB8AC3E}">
        <p14:creationId xmlns:p14="http://schemas.microsoft.com/office/powerpoint/2010/main" val="5444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Schemaless</a:t>
            </a:r>
            <a:r>
              <a:rPr lang="en-US" dirty="0" smtClean="0"/>
              <a:t> data in </a:t>
            </a:r>
            <a:r>
              <a:rPr lang="en-US" dirty="0" err="1" smtClean="0"/>
              <a:t>postgres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Hstore</a:t>
            </a:r>
            <a:endParaRPr lang="en-US" dirty="0" smtClean="0"/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jsonb</a:t>
            </a:r>
            <a:endParaRPr lang="en-US" dirty="0" smtClean="0"/>
          </a:p>
          <a:p>
            <a:pPr lvl="1"/>
            <a:r>
              <a:rPr lang="en-US" dirty="0" smtClean="0"/>
              <a:t>Geography/geometry</a:t>
            </a:r>
          </a:p>
          <a:p>
            <a:pPr lvl="1"/>
            <a:r>
              <a:rPr lang="en-US" dirty="0" err="1" smtClean="0"/>
              <a:t>Ltree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Old data type: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Ciao!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University of California at Berkeley sponsored project </a:t>
            </a:r>
          </a:p>
          <a:p>
            <a:r>
              <a:rPr lang="en-US" dirty="0" smtClean="0"/>
              <a:t>1996: SQL language added</a:t>
            </a:r>
          </a:p>
          <a:p>
            <a:r>
              <a:rPr lang="en-US" dirty="0" smtClean="0"/>
              <a:t>Open source and free since the start</a:t>
            </a:r>
          </a:p>
          <a:p>
            <a:r>
              <a:rPr lang="en-US" dirty="0" smtClean="0"/>
              <a:t>Multi platform (Windows, Mac, Linux, FreeBSD, Solaris, AIX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Latest: v11.1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Object</a:t>
            </a:r>
            <a:r>
              <a:rPr lang="en-US" dirty="0" smtClean="0"/>
              <a:t> Relational Database Management System</a:t>
            </a:r>
          </a:p>
          <a:p>
            <a:endParaRPr lang="en-US" dirty="0" smtClean="0"/>
          </a:p>
          <a:p>
            <a:r>
              <a:rPr lang="en-US" dirty="0" smtClean="0"/>
              <a:t>User defined type and operator, inheritance,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https://www.postgresql.org/download/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from your favorite </a:t>
            </a:r>
            <a:r>
              <a:rPr lang="en-US" dirty="0" err="1" smtClean="0"/>
              <a:t>os</a:t>
            </a:r>
            <a:r>
              <a:rPr lang="en-US" dirty="0" smtClean="0"/>
              <a:t> package manager: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 err="1" smtClean="0"/>
              <a:t>linux</a:t>
            </a:r>
            <a:r>
              <a:rPr lang="en-US" dirty="0" smtClean="0"/>
              <a:t>] apt-get install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[mac] brew install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[windows] </a:t>
            </a:r>
            <a:r>
              <a:rPr lang="en-US" dirty="0" err="1" smtClean="0"/>
              <a:t>choco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Posgres</a:t>
            </a:r>
            <a:r>
              <a:rPr lang="en-US" dirty="0" smtClean="0"/>
              <a:t> has only </a:t>
            </a:r>
            <a:r>
              <a:rPr lang="en-US" dirty="0" err="1" smtClean="0"/>
              <a:t>psql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Default UI for Postgres</a:t>
            </a:r>
          </a:p>
          <a:p>
            <a:r>
              <a:rPr lang="en-US" dirty="0" smtClean="0"/>
              <a:t>Multi platform</a:t>
            </a:r>
          </a:p>
          <a:p>
            <a:r>
              <a:rPr lang="en-US" dirty="0" smtClean="0"/>
              <a:t>Go To: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https://www.pgadmin.org/download/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12264</TotalTime>
  <Words>981</Words>
  <Application>Microsoft Macintosh PowerPoint</Application>
  <PresentationFormat>On-screen Show (4:3)</PresentationFormat>
  <Paragraphs>268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Courier</vt:lpstr>
      <vt:lpstr>ＭＳ Ｐゴシック</vt:lpstr>
      <vt:lpstr>Times</vt:lpstr>
      <vt:lpstr>Blank</vt:lpstr>
      <vt:lpstr>Schemaless data with Postgres </vt:lpstr>
      <vt:lpstr>Who I am</vt:lpstr>
      <vt:lpstr>Why this lesson</vt:lpstr>
      <vt:lpstr>What to expect </vt:lpstr>
      <vt:lpstr>My background</vt:lpstr>
      <vt:lpstr>Postgres</vt:lpstr>
      <vt:lpstr>Postgres</vt:lpstr>
      <vt:lpstr>How to get it</vt:lpstr>
      <vt:lpstr>PgAdmin</vt:lpstr>
      <vt:lpstr>PgAdmin</vt:lpstr>
      <vt:lpstr>PgAdmin - Connection </vt:lpstr>
      <vt:lpstr>SQL vs NoSQL</vt:lpstr>
      <vt:lpstr>SQL vs NoSQL</vt:lpstr>
      <vt:lpstr>Postgres Indexes</vt:lpstr>
      <vt:lpstr>Postgres</vt:lpstr>
      <vt:lpstr>First schemaless data: Hstore</vt:lpstr>
      <vt:lpstr>HStore</vt:lpstr>
      <vt:lpstr>HStore</vt:lpstr>
      <vt:lpstr>Hstore Demo</vt:lpstr>
      <vt:lpstr>JSON data</vt:lpstr>
      <vt:lpstr>JSON data</vt:lpstr>
      <vt:lpstr>JSONB</vt:lpstr>
      <vt:lpstr>JSON Demo</vt:lpstr>
      <vt:lpstr>Modeling Demo</vt:lpstr>
      <vt:lpstr>Solution</vt:lpstr>
      <vt:lpstr>GIS</vt:lpstr>
      <vt:lpstr>Postgis</vt:lpstr>
      <vt:lpstr>Desktop tool</vt:lpstr>
      <vt:lpstr>Basic concept</vt:lpstr>
      <vt:lpstr>Data type - Point</vt:lpstr>
      <vt:lpstr>Data type - LineString</vt:lpstr>
      <vt:lpstr>Data type - Polygon</vt:lpstr>
      <vt:lpstr>Data type - Polygon</vt:lpstr>
      <vt:lpstr>Data type - Multipoint</vt:lpstr>
      <vt:lpstr>Data type – Multiline string</vt:lpstr>
      <vt:lpstr>Data type – Multi polygon</vt:lpstr>
      <vt:lpstr>Postgis data type</vt:lpstr>
      <vt:lpstr>Dataset examples 1</vt:lpstr>
      <vt:lpstr>Dataset examples 2</vt:lpstr>
      <vt:lpstr>Dataset examples 1</vt:lpstr>
      <vt:lpstr>Postgis Demo</vt:lpstr>
      <vt:lpstr>PostGis in production</vt:lpstr>
      <vt:lpstr>Vessel live tracking</vt:lpstr>
      <vt:lpstr>Example</vt:lpstr>
      <vt:lpstr>Polygon</vt:lpstr>
      <vt:lpstr>Ltree data</vt:lpstr>
      <vt:lpstr>Ltree data</vt:lpstr>
      <vt:lpstr>Ltree Demo</vt:lpstr>
      <vt:lpstr>Example</vt:lpstr>
      <vt:lpstr>Example</vt:lpstr>
      <vt:lpstr>Example</vt:lpstr>
      <vt:lpstr>Example</vt:lpstr>
      <vt:lpstr>Recap</vt:lpstr>
      <vt:lpstr>Thank you Ciao! </vt:lpstr>
    </vt:vector>
  </TitlesOfParts>
  <Company>DIT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benedetti</dc:creator>
  <cp:lastModifiedBy>michele capra</cp:lastModifiedBy>
  <cp:revision>122</cp:revision>
  <dcterms:created xsi:type="dcterms:W3CDTF">2011-09-21T12:00:28Z</dcterms:created>
  <dcterms:modified xsi:type="dcterms:W3CDTF">2018-11-12T13:46:28Z</dcterms:modified>
</cp:coreProperties>
</file>