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AB0388-0D65-4807-9DDA-A79C4B985930}">
  <a:tblStyle styleId="{5EAB0388-0D65-4807-9DDA-A79C4B985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3230440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3230440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323044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323044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3230440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323044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323044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323044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323044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323044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323044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323044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323044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323044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323044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323044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323044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323044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323044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323044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23044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323044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323044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323044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3230440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323044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Fundamentals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Function Arguments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can be passed as arguments to other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following example,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Array.forEach</a:t>
            </a:r>
            <a:r>
              <a:rPr lang="en"/>
              <a:t> function is passed a function which will be called for every element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/>
              <a:t>) in the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use of the inline shorthand function constructor syntax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952500" y="27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sum = 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[1, 2, 3, 4, 5].forEach((n) =&gt; sum += n);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console.log(sum); // 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Return Values from Functions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a function is just a value it can be returned from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common use case for this is called a </a:t>
            </a:r>
            <a:r>
              <a:rPr i="1" lang="en"/>
              <a:t>closure</a:t>
            </a:r>
            <a:r>
              <a:rPr lang="en"/>
              <a:t>, where the returned function </a:t>
            </a:r>
            <a:r>
              <a:rPr i="1" lang="en"/>
              <a:t>closes over</a:t>
            </a:r>
            <a:r>
              <a:rPr lang="en"/>
              <a:t>, and still has access to, a constant or variable that would otherwise go out of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952500" y="28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makeAdder = (x)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(y) =&gt; x + y;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incr = makeAdder(1); // A function which adds 1 to its argument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console.log(incr(2)); //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supports a standard if-then-else construct and a switch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952500" y="18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 (data.name === lastname)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document.querySelector(“#name”).innerHTML = lastname;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console.log(“not matched”);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952500" y="33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witch (c)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‘y’: performTask(); break;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case ‘n’: break;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default: console.log(“not matched”)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supports the familiar loop constructs although these are not as frequently used in the language as you might expect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52500" y="219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sum = 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(let i = 1; i &lt; 10; i++)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sum += i;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952500" y="34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sum = 0, i = 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(i &lt; 10)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sum += i;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i++;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is the imperative programming shipped with all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recently released standard ES6 or ES2015 is the one we will use in this module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ES6 fixes a lot of problems and idiosyncratic behaviour from older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is mostly familiar and should be easy to learn but it is used a bit differently to C or Java so you might find it odd at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it’s new to you, you are encouraged to practice a few simple exercises to get used to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dynamically-typed, interpreted language which runs in the browser and on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three languages in the Web App suite, JS is an imperative language with a familiar C-like syntax and programming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while it looks familiar, JS is actually quite a bit different than say Java or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Notably, JS is a functional programming language where functions are first-class datatypes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idiomatic style of the programming makes heavy use of functions and functional programming as we’ll see throughout this course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has six primitive types, object type and a function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in JS assume their types following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Primitive types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Boolean - value of true of false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Null - value of null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Undefined - type and value of variables declared but not yet assigned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String - character arrays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- numeric value (internally a floating point representation)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Symbol - atomic, immutable value (introduced in ES6)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assignment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declared with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/>
              <a:t> keyword and assume block scope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 to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/>
              <a:t> over the older ES5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/>
              <a:t> keyword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885825" y="18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b = true;           // b now has type Boolean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s;                  // s now has type Undefined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s = “Hello, world”; // s now has type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pi = 3.14;          // pi now has type Number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n = null;           // n now has type Null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 are typed, immutable values that, once initialised, cannot be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with variable assignment, constant types are inferred from the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encouraged to use constants whenever possible to aid your code’s readability and to protect from accidental value overwriting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952500" y="33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greeting = “Hello, Javascript”;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the most useful types in JS but they don’t work quite the same way as you might be familiar with in other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its most basic, an object is a data structure for holding key/value properties which can be primitive, other objects or even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to create an object is to use the </a:t>
            </a:r>
            <a:r>
              <a:rPr i="1" lang="en"/>
              <a:t>literal constructor syntax</a:t>
            </a:r>
            <a:r>
              <a:rPr lang="en"/>
              <a:t> although we’ll see others later in the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852500" y="32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13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obj =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name: “Jane Doe”,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address: “123, 7th Avenue, Naples Florida”,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age: 23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console.log(obj.name, obj[“address”]);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JS objects but with a more familiar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most typed languages, arrays in JS do not require all elements to be of the same type and you don’t need to predeclare an array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can be defined using an </a:t>
            </a:r>
            <a:r>
              <a:rPr i="1" lang="en"/>
              <a:t>array literal syntax</a:t>
            </a:r>
            <a:r>
              <a:rPr lang="en"/>
              <a:t> and accessed in the familiar way with numeric indexing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317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arr = [1, “Hello”, true];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arr[0]    // 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arr[1]    // “Hello”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arr[2] = false;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rr[2]    // 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a very important and heavily-used language feature in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first-class datatypes which means that they can be: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Assigned as values to constants and 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Passed as arguments to other functions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 as values from other functions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functions can also be defined recursively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syntaxes for declaring a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2500" y="365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 (args...) { … }    // ES5 and earlier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(args...) =&gt; { … }          // Fat-arrow introduced in ES6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declaration is a value that can be assigned and used later</a:t>
            </a:r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952500" y="212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{5EAB0388-0D65-4807-9DDA-A79C4B985930}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sumA = (n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1, n2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return n1 + n2; // Longhand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sumB = (n1, n2) =&gt; n1 + n2; // Shorthand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console.log(sumA(1, 2), sumB(3,4));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