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4BD5E8-8151-45A2-A075-2E0843F87BBE}">
  <a:tblStyle styleId="{7E4BD5E8-8151-45A2-A075-2E0843F87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930f5e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930f5e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930f5e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930f5e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30f5e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30f5e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930f5ee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930f5ee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30f5e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30f5e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30f5e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930f5e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930f5ee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930f5e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be4efb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be4efb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930f5e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930f5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8a469c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8a469c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30f5e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30f5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930f5e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930f5e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30f5e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30f5e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30f5e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930f5e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930f5e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930f5e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930f5e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930f5e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reduce()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calls a given function on each of the elements of an array returning an accumulated value according to the  </a:t>
            </a:r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Array.prototype.reduce = (callback, initial)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acc = initial;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acc = callback(x, acc);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acc;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[1, 2, 3];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arr.reduce((x, y) =&gt; x + y, 0); // =&gt;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calls a given function on each of the elements of an array returning a new array of a possibly different size matching the function predicate</a:t>
            </a:r>
            <a:endParaRPr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Array.prototype.filter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arr = [];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(callback(x) { arr.push(x) }; // Predicate matches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arr;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arr.filter(x =&gt; x &gt; 15); // =&gt; [20, 30]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every()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true if every element matches the function predicate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Array.prototype.every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matches = true;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(!callback(x) { matches = false;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matches;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arr.every(x =&gt; x &gt; 0); // =&gt; 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true if at least one element matches the function predicate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Array.prototype.filter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matches = false;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(callback(x) { matches = true;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matches;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arr.every(x =&gt; x &lt; 0); // =&gt; 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 a given function on each of the elements of an array returning the first value matching the function predicate</a:t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Array.prototype.map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value;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(callback(x) { value = x; return;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value;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[10, 20, 30];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arr.find(x =&gt; x === 20); // =&gt;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Functional Primitives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 primitives can be combined together to build more complex functional elements to operate on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chaining is available when the previous stage returns an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52500" y="205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inventory = [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'apples', quantity: 2},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'bananas', quantity: 7},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{name: 'cherries', quantity: 5}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arr.filter(product =&gt; product.name !== 'apples')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.map(product =&gt; product.quantity)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.reduce((quantity, total) =&gt; total + quantity, 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(or lists) are a powerful and flexible data structure for processing data in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come with a traditional set of functions for creating and transforming array contents by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is a functional style that is arguably more powerful allowing processing by values in an immutable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 style supports operator composition allow complex transformations on arrays is a very readable form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b="1" sz="3200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Constructors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can be constructed from iterables, strings, maps or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952500" y="20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[0, 1, 2, 3, 4, 5, 6, 7, 8, 9];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Array.from('Hello'); // =&gt; ['H', 'e', 'l', 'l', 'o']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set = new Set([1, 2, 2, 3, 3, 3, 4, 5]);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Array.from(set);   ; // =&gt; [1, 2, 3, 4, 5]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map = new Map([ ['a', 1], ['b', 2] ]);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map.set('c', 3);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arr = Array.from(map);   ; // =&gt; [ ['a', 1], ['b', 2], ['c', 3] 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Traversal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</a:t>
            </a:r>
            <a:r>
              <a:rPr i="1" lang="en"/>
              <a:t>walk</a:t>
            </a:r>
            <a:r>
              <a:rPr lang="en"/>
              <a:t> an array, visiting each element of an array using a variety of approaches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 = [0, 1, 2, 3, 4, 5, 6, 7, 8, 9]; // arr.length ===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arr[100] = 100;                             // arr.length === 101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= 0; i &lt; arr.length; i++) { if (i in a) console.log(a[i]);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in arr) { console.log(arr[i]);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e of arr) { if (e)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console.log(e);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arr.forEach(e =&gt; console.log(e));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Slicing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slice is a copy subset of the elements of an array specified by the start and end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4832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70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nums = ['One', 'Two', 'Three', 'Four', 'Five'];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copy = nums.slice();     // =&gt; ['One', 'Two', 'Three', 'Four', 'Five']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some = nums.slice(1, 3); // =&gt; ['Two', 'Three']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end = nums.slice(4);     // =&gt; ['Five']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Array Elements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 element has a different form depending on where in the array you are adding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here, the original 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/>
              <a:t> is mutated in 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52500" y="23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[1, 2, 4, 5];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arr.push(6);         // =&gt; [1,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arr.unshift(0);      // =&gt; [0, 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0, 3); // =&gt; [0, 1, 2, 3,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or Replacing Array Elements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splice method on arrays can be used to insert, replace or remove array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here, the original 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/>
              <a:t> is mutated in 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952500" y="23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[0, 1, 2, 3, 4, 5, 6];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1, 'x'); // =&gt; [0, 1, 2, 'x',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arr.splice(3, 1);      // =&gt; [0, 1, 2, 4, 5,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arr.splice(3);         // =&gt; [0, 1, 2]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Pattern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come with a forEach() method already defined. The definition looks something like the following (simplified):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forEach()</a:t>
            </a:r>
            <a:r>
              <a:rPr lang="en"/>
              <a:t> implements a general </a:t>
            </a:r>
            <a:r>
              <a:rPr i="1" lang="en"/>
              <a:t>visitor pattern</a:t>
            </a:r>
            <a:r>
              <a:rPr lang="en"/>
              <a:t> that others can be built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500" y="20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Array.prototype.forEach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(typeof callback !== 'function')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throw new TypeError(callback + ' is not a function');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for (let k = 0; k &lt; O.length; k++)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(k in O) callback.call(k, O[k], O);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Approach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Commonly, developers take a non-mutating, functional approach to array processing building on the visitor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most important of these are shown here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952500" y="26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reduce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every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i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callback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calls a given function on each of the elements of an array returning a new array of the same size with the corresponding mapped elements</a:t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952500" y="21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{7E4BD5E8-8151-45A2-A075-2E0843F87BBE}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Array.prototype.map = (callback)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let O = Object(this), arr = [];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O.forEach(x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arr.push(callback(x));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arr;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[1, 2, 3];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arr.map(x =&gt; x * x); // =&gt; [1, 4, 9]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