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4ABA59-E539-4A58-BF27-98914ED291A8}">
  <a:tblStyle styleId="{7A4ABA59-E539-4A58-BF27-98914ED29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62967f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62967f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62967f9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62967f9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62967f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62967f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62967f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62967f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62967f9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62967f9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62967f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62967f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62967f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62967f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62967f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62967f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62967f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62967f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62967f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62967f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62967f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62967f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2967f9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2967f9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62967f9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62967f9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API Basics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Elements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can also be styled through the Javascript API through one of: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600"/>
              <a:t> property on the element object itself, 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setAttribute()</a:t>
            </a:r>
            <a:r>
              <a:rPr lang="en" sz="1600"/>
              <a:t> interface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Interrogating the currently-set styling properties involves an API call as follows: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952500" y="24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8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document.getElementById(“myPara”);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el.style.backgroundColor = “rgb(255, 0, 0)”; // individual properties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el.setAttribute("style", "color: white;");   // groups of properties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833325" y="42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cs = window.getComputedStyle(el, null);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Navigation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Oftentimes, you will need to find and access neighbouring nodes relative to some element reference already obtained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cases are accessing the direct parent, the child nodes and sibling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element references are available as 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847238" y="30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44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document.getElementById(“myPara”); // =&gt; HTMLParagraphElement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parent = el.parentNode;                 // =&gt; Direct parent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children = el.childNodes;               // =&gt; All children (if any)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first = el.firstChild;                  // =&gt; Leftmost child (if any)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last = el.lastChild;                    // =&gt; Rightmost child (if any)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prev = el.previousSibling;              // =&gt; Left sibling (if any)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next = el.nextSibling;                  // =&gt; Right sibling (if any)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DOM Element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creation is performed in two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you create an element of a particular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you attach it to some position in the DOM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26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document.createElement("p");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text = document.createTextNode("Hello, world!");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el.appendChild(text);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where = document.getElementById("mySection");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document.body.insertBefore(el, where);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 DOM Element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a DOM element is also performed in two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you obtain a reference to a directly neighbouring element (e.g. parent or sibling)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remove the node from the neighbouring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952500" y="27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document.getElementById(“gone”);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(el.parentNode)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el.parentNode.removeChild(el);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prev = el.previousElementSibling; // =&gt; Left neighbour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(prev)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prev.remove()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modern browser comes with a rich API for accessing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allows you to fully replace HTML and CSS using Javascript for manipulating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Historically this API was unreliable across different browsers but that problem is now largely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automatic need to pull in third-party libraries like JQuery particularly for small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thorough understanding of the DOM API is essential in Rich Web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although an important foundation, we generally don’t program the DOM this way except for trivial applications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that the DOM is the browser’s internal representation of the page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Logically, the DOM is a tree-structure representing the hierarchical relationship between enclosing elements and their enclosed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seen how to create and style DOM elements using HTML and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Javascript also has complete read and write access to the DOM and can be used in conjunction with, or a as complete replacement for, HTML and CSS in Web App construction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/>
              <a:t> Object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9950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Top-level DOM access is via the global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/>
              <a:t> object</a:t>
            </a:r>
            <a:endParaRPr/>
          </a:p>
        </p:txBody>
      </p:sp>
      <p:pic>
        <p:nvPicPr>
          <p:cNvPr descr="10 - DOM Representation 3.png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238" y="1202775"/>
            <a:ext cx="2466975" cy="356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5"/>
          <p:cNvGraphicFramePr/>
          <p:nvPr/>
        </p:nvGraphicFramePr>
        <p:xfrm>
          <a:off x="626775" y="24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4247925"/>
              </a:tblGrid>
              <a:tr h="18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&lt;section id=”intro”&gt;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&lt;h3 class=”headline”&gt;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Welcome to web programming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&lt;/h3&gt;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&lt;/secton&gt;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viewpoint of Javascript, the DOM can be seen as tree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/>
              <a:t> objects, having particular element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native Javascript API is available in all browsers - no need for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objects, you can read and update property values or call methods on the nodes which may also mutate the node’s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become familiar with the element classes and API as you get practice using the various interfaces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can be also added to and removed from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its tree-like structure, you will often be dealing with parent, child and sibling relationships in your DOM API programming</a:t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Accessors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access to the DOM, you first get a reference to one or more nodes by one of a number of native accessor methods</a:t>
            </a:r>
            <a:endParaRPr/>
          </a:p>
        </p:txBody>
      </p:sp>
      <p:pic>
        <p:nvPicPr>
          <p:cNvPr descr="10 - DOM Representation 3.png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75" y="1704275"/>
            <a:ext cx="2198725" cy="3175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7"/>
          <p:cNvGraphicFramePr/>
          <p:nvPr/>
        </p:nvGraphicFramePr>
        <p:xfrm>
          <a:off x="428150" y="215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603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section = document.getElementsByTagName(“section”)[0];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HTMLCollection[0] =&gt; HTMLBodyElement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7"/>
          <p:cNvGraphicFramePr/>
          <p:nvPr/>
        </p:nvGraphicFramePr>
        <p:xfrm>
          <a:off x="428150" y="30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4788125"/>
              </a:tblGrid>
              <a:tr h="2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 section = document.getElementById(“intro”);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HTMLSectionElement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7"/>
          <p:cNvGraphicFramePr/>
          <p:nvPr/>
        </p:nvGraphicFramePr>
        <p:xfrm>
          <a:off x="428150" y="409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578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h3 =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document.getElementsByClassName(“headline”)[0];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HTMLCollection[0]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=&gt; HTMLH3Element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Through CSS Selectors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introduced the ability for Javascript to obtain node references through CSS selectors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515550" y="24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483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section = document.querySelector(“#intro”);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HTMLSectionElement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511575" y="346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483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headers = document.querySelectorAll(“h3”);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NodeList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10 - DOM Representation 3.png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75" y="1704275"/>
            <a:ext cx="2198725" cy="317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Access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Accessor methods don’t have to start from the document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obtained a reference to a particular node in the DOM, you can then find further nodes, relative to that node, i.e. as descendents in the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884975" y="28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374050"/>
              </a:tblGrid>
              <a:tr h="46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section = document.querySelector(“#intro”);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headlines = section.getElementsByClassName(“headlines”);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= 0; i &lt; headlines.length; i++)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Access using headlines[i] or headlines.item(i)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Nodes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nodes are the child nodes of enclosing elements such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values can be accessed through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/>
              <a:t> property of the enclosing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nodes can be created in a containing element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928675" y="24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58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document.getElementById(“myPara”); // =&gt; HTMLParagraphElement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content = el.innerHTML;                 // =&gt; read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el.innerHTML = “new content”;               // =&gt; update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952500" y="39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text = document.createTextNode("Hello, world!");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el.appendChild(text);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Attributes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optional attributes for an element are available as a element object property with array semantics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{7A4ABA59-E539-4A58-BF27-98914ED291A8}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el = document.getElementById(“myPara”);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(el.hasAttributes())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attrs = el.attributes;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 (let i = 0; i &lt; attrs.length; i++)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let attr = attrs[i];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console.log(attr.name + “=“ + attr.value);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