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1E95ED-5BD3-4543-9699-7060A336FCC1}">
  <a:tblStyle styleId="{6E1E95ED-5BD3-4543-9699-7060A336F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a5f9eb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8a5f9eb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d27e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d27e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8a5f9e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8a5f9e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8a5f9e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8a5f9e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8a5f9eb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8a5f9eb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8a5f9e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8a5f9e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8a5f9e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8a5f9e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8a5f9e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8a5f9e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8a5f9eb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8a5f9eb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8a5f9eb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8a5f9eb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.com/23daff3/avatar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.com/23daff3/avatar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documents have become the de facto standard serialisation format in the Web App ecosystem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easy to read and parse and combines most of the advantages of XML without the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is a developer friendly format when combined with whitespace indentation but also compresses well when being deployed in production applications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AFA18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Brian Gillespie</a:t>
            </a:r>
            <a:endParaRPr sz="3200" b="1">
              <a:solidFill>
                <a:srgbClr val="AFA18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The Wire - Serialisation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Rich Web style of Web Apps we see the presentation layer being the responsibility, in part or in full, of the client part of the full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style of client server interaction replaces the traditional HTML-based approach of form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/>
              <a:t> and page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client requests and server responses are serialised into some data format which can be translated by the client and server in some language-independent 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requirement of a serialisation format is support for common data types and a hierarchical structural representation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eXtensible Markup Language (XML)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was the first serious attempt to create a language independent data serialisation format that was not HTML but shared many of the ideas of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like Simple Object Access Protocol (SOAP) and XML Remote Procedure Calls (XMLRPC) emerged as competing standards from the late 1990’s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 landscape was dominated briefly with XML as its primary data serialisation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 recent years, Javascript Object Notation (JSON) has become the de facto standard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Literals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Javascript Object Literal syntax gave rise to the idea for a different serialisation format from XML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 was the principal consumer of the wire format on the client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 literals supports hierarchical structural representation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read and generate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8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event =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title: 'Live Jazz Music',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starts_on: '2016-09-28 20:00',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avatar_path: '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owner_id: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address: '2345 Avery Ave, Paris, France'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JSON is essentially based on JS Object Literal syntax with a couple of notable exceptions</a:t>
            </a:r>
            <a:endParaRPr sz="1600"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884925" y="21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"title": "Live Jazz Music",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"starts_on": "2016-09-28 20:00",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"images":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"avatar_path": "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https://s3.amazon.com/23daff3/avatar.png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"owner_id": 435643,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"address": "2345 Avery Ave, Paris, France"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specification is documented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http://www.json.org/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names and strings </a:t>
            </a:r>
            <a:r>
              <a:rPr lang="en" u="sng"/>
              <a:t>must</a:t>
            </a:r>
            <a:r>
              <a:rPr lang="en"/>
              <a:t> be delimited by double-quotes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Only simple data expressions are allowed, i.e. no function calls, variables, or anything that involves computed values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Comments are not allowed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Whitespace is not significant in JSON documents and indentation and newline characters are often used to highlight the hierarchical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permitted by the standard (although many browsers allow/ignore them)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JSON Documents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r>
              <a:rPr lang="en"/>
              <a:t> to create JSON documents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19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JSON.stringify({});                  // =&gt; '{}'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JSON.stringify(true);                // =&gt; 'true'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JSON.stringify('foo');               // =&gt; '"foo"'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JSON.stringify([1, 'false', false]); // =&gt; '[1,"false",false]'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 });            // =&gt; '{"x":5}'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JSON.stringify(new Date(2006, 0, 2, 15, 4, 5)) 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'"2006-01-02T15:04:05.000Z"'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JSON.stringify({ x: 5, y: 6 });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=&gt; '{"x":5,"y":6}' or '{"y":6,"x":5}'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JSON Documents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r>
              <a:rPr lang="en"/>
              <a:t> to read JSON strings into native JS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Trailing commas are not allowed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899950" y="1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{6E1E95ED-5BD3-4543-9699-7060A336FCC1}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JSON.parse('{}');              // =&gt; {}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JSON.parse('true');            // =&gt; true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JSON.parse('"foo"');           // =&gt; "foo"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JSON.parse('[1, 5, "false"]'); // =&gt; [1, 5, "false"]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JSON.parse('null');            // =&gt; null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JSON.parse('{"x":5,"y":6}’)    // =&gt; { x: 5, y: 6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Source: https://developer.mozilla.org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production applications, JSON is usually compressed on the wire for efficient transmission between client and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whitespace indentation and/or using native browser gzip compression can save an average of ~60% of payload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newly-proposed HTTP/2.0 protocol, with its binary encoding, will make this issue moot if widely adopted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aside, a binary version of JSON called BSON, is popular as a server-side serialisation and storage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PT Sans Narrow</vt:lpstr>
      <vt:lpstr>Arial</vt:lpstr>
      <vt:lpstr>Consolas</vt:lpstr>
      <vt:lpstr>Tropic</vt:lpstr>
      <vt:lpstr>Javascript Object Notation</vt:lpstr>
      <vt:lpstr>Data On The Wire - Serialisation</vt:lpstr>
      <vt:lpstr>eXtensible Markup Language (XML)</vt:lpstr>
      <vt:lpstr>Javascript Object Literals</vt:lpstr>
      <vt:lpstr>Javascript Object Notation</vt:lpstr>
      <vt:lpstr>Formatting</vt:lpstr>
      <vt:lpstr>Creating JSON Documents</vt:lpstr>
      <vt:lpstr>Parsing JSON Documents</vt:lpstr>
      <vt:lpstr>Compression</vt:lpstr>
      <vt:lpstr>Summary</vt:lpstr>
      <vt:lpstr>Javascript Object 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</dc:title>
  <cp:lastModifiedBy>Paul Kelly</cp:lastModifiedBy>
  <cp:revision>1</cp:revision>
  <dcterms:modified xsi:type="dcterms:W3CDTF">2019-09-27T14:57:14Z</dcterms:modified>
</cp:coreProperties>
</file>