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T Sans Narrow" panose="020B0506020203020204" pitchFamily="34" charset="77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4BD5E8-8151-45A2-A075-2E0843F87BBE}">
  <a:tblStyle styleId="{7E4BD5E8-8151-45A2-A075-2E0843F87B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6"/>
  </p:normalViewPr>
  <p:slideViewPr>
    <p:cSldViewPr snapToGrid="0" snapToObjects="1">
      <p:cViewPr varScale="1">
        <p:scale>
          <a:sx n="124" d="100"/>
          <a:sy n="124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930f5ee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7930f5ee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930f5ee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930f5ee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930f5ee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930f5ee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930f5ee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930f5ee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930f5ee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930f5ee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8a469c0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8a469c0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930f5e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930f5e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930f5ee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930f5ee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930f5ee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930f5ee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930f5ee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930f5ee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930f5ee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930f5ee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930f5ee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930f5ee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Operations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6204075" y="4217375"/>
            <a:ext cx="2524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some()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calls a given function on each of the elements of an array returning true if at least one element matches the function predicate</a:t>
            </a:r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952500" y="2125950"/>
          <a:ext cx="7239000" cy="231645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Array.prototype.filter = (callback)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let O = Object(this), matches = false;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O.forEach(x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if (callback(x) { matches = true; return;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return matches;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arr = [10, 20, 30];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arr.every(x =&gt; x &lt; 0); // =&gt; false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calls a given function on each of the elements of an array returning the first value matching the function predicate</a:t>
            </a:r>
            <a:endParaRPr/>
          </a:p>
        </p:txBody>
      </p:sp>
      <p:graphicFrame>
        <p:nvGraphicFramePr>
          <p:cNvPr id="159" name="Google Shape;159;p26"/>
          <p:cNvGraphicFramePr/>
          <p:nvPr/>
        </p:nvGraphicFramePr>
        <p:xfrm>
          <a:off x="952500" y="2125950"/>
          <a:ext cx="7239000" cy="231645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Array.prototype.map = (callback)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let O = Object(this), value;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O.forEach(x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if (callback(x) { value = x; return;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return value;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arr = [10, 20, 30];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arr.find(x =&gt; x === 20); // =&gt; 20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Functional Primitives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functional primitives can be combined together to build more complex functional elements to operate on arrays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chaining is available when the previous stage returns an array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66" name="Google Shape;166;p27"/>
          <p:cNvGraphicFramePr/>
          <p:nvPr/>
        </p:nvGraphicFramePr>
        <p:xfrm>
          <a:off x="952500" y="2058375"/>
          <a:ext cx="7239000" cy="210309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inventory = [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{name: 'apples', quantity: 2},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{name: 'bananas', quantity: 7},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{name: 'cherries', quantity: 5}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arr.filter(product =&gt; product.name !== 'apples')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.map(product =&gt; product.quantity)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.reduce((quantity, total) =&gt; total + quantity, 0);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=&gt; 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(or lists) are a powerful and flexible data structure for processing data in JS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come with a traditional set of functions for creating and transforming array contents by index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there is a functional style that is arguably more powerful allowing processing by values in an immutable way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functional style supports operator composition allow complex transformations on arrays is a very readable form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Constructors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can be constructed from iterables, strings, maps or sets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75" name="Google Shape;75;p14"/>
          <p:cNvGraphicFramePr/>
          <p:nvPr/>
        </p:nvGraphicFramePr>
        <p:xfrm>
          <a:off x="952500" y="2088400"/>
          <a:ext cx="7239000" cy="231645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arr = [0, 1, 2, 3, 4, 5, 6, 7, 8, 9];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arr = Array.from('Hello'); // =&gt; ['H', 'e', 'l', 'l', 'o']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set = new Set([1, 2, 2, 3, 3, 3, 4, 5]);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arr = Array.from(set);   ; // =&gt; [1, 2, 3, 4, 5]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map = new Map([ ['a', 1], ['b', 2] ]);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map.set('c', 3);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arr = Array.from(map);   ; // =&gt; [ ['a', 1], ['b', 2], ['c', 3] 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Traversal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</a:t>
            </a:r>
            <a:r>
              <a:rPr lang="en" i="1"/>
              <a:t>walk</a:t>
            </a:r>
            <a:r>
              <a:rPr lang="en"/>
              <a:t> an array, visiting each element of an array using a variety of approaches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952500" y="2381250"/>
          <a:ext cx="7239000" cy="231645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arr = [0, 1, 2, 3, 4, 5, 6, 7, 8, 9]; // arr.length === 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arr[100] = 100;                             // arr.length === 101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(let i = 0; i &lt; arr.length; i++) { if (i in a) console.log(a[i]);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(let i in arr) { console.log(arr[i]);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(let e of arr) { if (e) console.log(e);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arr.forEach(e =&gt; console.log(e));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Slicing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slice is a copy subset of the elements of an array specified by the start and end index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483200" y="2381250"/>
          <a:ext cx="7708300" cy="188973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77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nums = ['One', 'Two', 'Three', 'Four', 'Five'];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copy = nums.slice();     // =&gt; ['One', 'Two', 'Three', 'Four', 'Five']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some = nums.slice(1, 3); // =&gt; ['Two', 'Three']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end = nums.slice(4);     // =&gt; ['Five']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Array Elements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an element has a different form depending on where in the array you are adding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each case here, the original array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"/>
              <a:t> is mutated in place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952500" y="2302375"/>
          <a:ext cx="7239000" cy="167637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arr = [1, 2, 4, 5];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arr.push(6);         // =&gt; [1, 2, 4, 5, 6]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arr.unshift(0);      // =&gt; [0, 1, 2, 4, 5, 6]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arr.splice(3, 0, 3); // =&gt; [0, 1, 2, 3, 4, 5, 6]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or Replacing Array Elements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splice method on arrays can be used to insert, replace or remove array elements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each case here, the original array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"/>
              <a:t> is mutated in place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952500" y="2302375"/>
          <a:ext cx="7239000" cy="167637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arr = [0, 1, 2, 3, 4, 5, 6];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arr.splice(3, 1, 'x'); // =&gt; [0, 1, 2, 'x', 4, 5, 6]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arr.splice(3, 1);      // =&gt; [0, 1, 2, 4, 5, 6]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arr.splice(3);         // =&gt; [0, 1, 2]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 Pattern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forEach()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come with a forEach() method already defined. The definition looks something like the following (simplified):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forEach()</a:t>
            </a:r>
            <a:r>
              <a:rPr lang="en"/>
              <a:t> implements a general </a:t>
            </a:r>
            <a:r>
              <a:rPr lang="en" i="1"/>
              <a:t>visitor pattern</a:t>
            </a:r>
            <a:r>
              <a:rPr lang="en"/>
              <a:t> that others can be built 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952500" y="2043350"/>
          <a:ext cx="7239000" cy="210309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Array.prototype.forEach = (callback)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if (typeof callback !== 'function')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throw new TypeError(callback + ' is not a function');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let O = Object(this);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for (let k = 0; k &lt; O.length; k++)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if (k in O) callback.call(k, O[k], O);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AFBFC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Programming Approach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Commonly, developers take a non-mutating, functional approach to array processing building on the visitor pattern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 most important of these are shown here</a:t>
            </a:r>
            <a:endParaRPr/>
          </a:p>
        </p:txBody>
      </p:sp>
      <p:graphicFrame>
        <p:nvGraphicFramePr>
          <p:cNvPr id="117" name="Google Shape;117;p20"/>
          <p:cNvGraphicFramePr/>
          <p:nvPr/>
        </p:nvGraphicFramePr>
        <p:xfrm>
          <a:off x="952500" y="2651575"/>
          <a:ext cx="7239000" cy="118863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i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callback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reduce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i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callback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i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callback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every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i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callback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i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callback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i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find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i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callback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i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every()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calls a given function on each of the elements of an array returning true if every element matches the function predicate</a:t>
            </a:r>
            <a:endParaRPr/>
          </a:p>
        </p:txBody>
      </p:sp>
      <p:graphicFrame>
        <p:nvGraphicFramePr>
          <p:cNvPr id="145" name="Google Shape;145;p24"/>
          <p:cNvGraphicFramePr/>
          <p:nvPr/>
        </p:nvGraphicFramePr>
        <p:xfrm>
          <a:off x="952500" y="2125950"/>
          <a:ext cx="7239000" cy="231645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Array.prototype.every = (callback)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let O = Object(this), matches = true;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O.forEach(x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if (!callback(x) { matches = false; return;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return matches;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arr = [10, 20, 30];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arr.every(x =&gt; x &gt; 0); // =&gt; true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1161</Words>
  <Application>Microsoft Macintosh PowerPoint</Application>
  <PresentationFormat>On-screen Show (16:9)</PresentationFormat>
  <Paragraphs>140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Open Sans</vt:lpstr>
      <vt:lpstr>Arial</vt:lpstr>
      <vt:lpstr>Consolas</vt:lpstr>
      <vt:lpstr>PT Sans Narrow</vt:lpstr>
      <vt:lpstr>Tropic</vt:lpstr>
      <vt:lpstr>Array Operations</vt:lpstr>
      <vt:lpstr>Array Constructors</vt:lpstr>
      <vt:lpstr>Array Traversal</vt:lpstr>
      <vt:lpstr>Array Slicing</vt:lpstr>
      <vt:lpstr>Adding Array Elements</vt:lpstr>
      <vt:lpstr>Removing or Replacing Array Elements</vt:lpstr>
      <vt:lpstr>Visitor Pattern Using forEach()</vt:lpstr>
      <vt:lpstr>Functional Programming Approach</vt:lpstr>
      <vt:lpstr>Array every() </vt:lpstr>
      <vt:lpstr>Array some() </vt:lpstr>
      <vt:lpstr>Array find() </vt:lpstr>
      <vt:lpstr>Combining Functional Primitives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Operations</dc:title>
  <cp:lastModifiedBy>Paul Kelly</cp:lastModifiedBy>
  <cp:revision>2</cp:revision>
  <dcterms:modified xsi:type="dcterms:W3CDTF">2019-10-05T19:41:23Z</dcterms:modified>
</cp:coreProperties>
</file>