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4091D2-1FCF-4EE3-9600-701B74756BC5}">
  <a:tblStyle styleId="{6A4091D2-1FCF-4EE3-9600-701B74756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a0bfdd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a0bfdd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0bfdd7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0bfdd7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a0bfdd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a0bfdd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a0bfdd7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a0bfdd7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a0bfdd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a0bfdd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a0bfdd7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a0bfdd7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a0bfdd7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a0bfdd7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Event?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</a:t>
            </a:r>
            <a:r>
              <a:rPr lang="en" i="1"/>
              <a:t>event</a:t>
            </a:r>
            <a:r>
              <a:rPr lang="en"/>
              <a:t> is used to describe something which happens asynchronously to the program execution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particular, user interface device inputs such keyboard presses, mouse clicks or timer completions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Invariably, there is a small delay between the time at which the event occurs and at which it is delivered to the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delivered to JS callback functions registered on the DOM for specific event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main ways of establishing these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Event Handlers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small programs and problems it may be ok just to have HTML event handler facility to associated event handlers with DOM elements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event handler is attached to an attribute of the element named according to the type of event to be handled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handler can be </a:t>
            </a:r>
            <a:r>
              <a:rPr lang="en" dirty="0" err="1"/>
              <a:t>inlined</a:t>
            </a:r>
            <a:r>
              <a:rPr lang="en" dirty="0"/>
              <a:t> (as shown here) or refer to a script definition elsewhere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33942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&lt;button onclick="document.getElementById('output').innerHTML=Date()"&gt;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Refresh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&lt;/button&gt;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time is: &lt;span id="output"&gt;&lt;/span&gt;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Scripted Event Handlers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handlers can also be established within the native DOM API using the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.addEventListener(type, ...)</a:t>
            </a:r>
            <a:r>
              <a:rPr lang="en"/>
              <a:t> call where </a:t>
            </a:r>
            <a:r>
              <a:rPr lang="en" i="1"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/>
              <a:t> is a DOM element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538300"/>
          <a:ext cx="7239000" cy="146301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myHandler = (event)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something with event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document.getElementById("myId"); // Assume some HTML element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el.addEventListener("click", myHandler);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Internally, the browser logic is implemented as an event loop which waits synchronously for messages to arrive which are then processed in turn, to completion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To-completion semantics means that the processing cannot be pre-empted which makes the programming model nice to reason about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952500" y="2561850"/>
          <a:ext cx="7239000" cy="103629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Dispatcher logic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(queue.waitForMessage())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queue.processNextMessage();     // i.e. call registered callbacks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Event Loop Model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UI event processing, including keyboard and mouse processing are handled in the same global event loop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 event handlers are short to execute, control can be returned to the event loop dispatcher to dequeue and process the next waiting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responsiveness of the UI depends on timeliness in callback execution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 disadvantage with event loops in a single-threaded context is the possibility that an event handler could tie up the CPU and starve other queued events from being processed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take advantage of the event loop to do simple animations in JS in the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is to set to an interval handler to be called every time quantum, say 60 times/sec being typical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that handler you can dispatch to you animation logic to refresh the DOM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3457075"/>
          <a:ext cx="7239000" cy="82293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window.setInterval(()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Logic for animation loop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1000/60);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how external UI inputs and timers are delivered to the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processing facility was why JS was added to the browser in the first place - i.e. to add flexible behaviour handling to the UI logic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processed in turn in a single-threaded context from a global event queue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must ensure that the event callback handlers execute quickly to guarantee overall responsiveness in the 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Macintosh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PT Sans Narrow</vt:lpstr>
      <vt:lpstr>Consolas</vt:lpstr>
      <vt:lpstr>Tropic</vt:lpstr>
      <vt:lpstr>Events</vt:lpstr>
      <vt:lpstr>What is an Event?</vt:lpstr>
      <vt:lpstr>HTML Event Handlers</vt:lpstr>
      <vt:lpstr>Scripted Event Handlers</vt:lpstr>
      <vt:lpstr>Event Loop</vt:lpstr>
      <vt:lpstr>Issues with the Event Loop Model</vt:lpstr>
      <vt:lpstr>Animations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cp:lastModifiedBy>Paul Kelly</cp:lastModifiedBy>
  <cp:revision>1</cp:revision>
  <dcterms:modified xsi:type="dcterms:W3CDTF">2019-10-12T05:44:01Z</dcterms:modified>
</cp:coreProperties>
</file>