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506020203020204" pitchFamily="34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85636-70EB-4C03-8B3B-D0976FECF62C}">
  <a:tblStyle styleId="{01B85636-70EB-4C03-8B3B-D0976FECF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a2bae0b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a2bae0b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 example of network panel in dev tools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a2bae0b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a2bae0b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2bae0b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2bae0b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a2bae0b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a2bae0b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2bae0b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2bae0b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a2bae0b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a2bae0b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a2bae0b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a2bae0b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some/resource/end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Programming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204075" y="4217375"/>
            <a:ext cx="25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Browser Networking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when discussing the anatomy of a Web App loading we noted that the browser may make several network requests to one or more servers to fetch resources when building up the 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requests include such things as the processing of anchor tags, images, script tags, link tags and so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user refreshes the view or posts a form, a network request is made to fetch the document at a specific URL which, in turn, may fetch more resources and so on until the last resource has been fetched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implicit browser networking and, until JS came along, this is the only kind of networking there was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Networking with Javascript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JS was introduced to the browser it became possible for the programmer to explicitly trigger network requests to a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this is done in reaction to some UI event such as a button press or a mouse click so it is asynchronous to program execution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setting a url value on an image src attribute would cause the browser to connect that url and attempt to load an image from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952500" y="3546725"/>
          <a:ext cx="7239000" cy="60957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el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document.getElementById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myImage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el.src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"http://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www.funnycatpix.com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/_pics/Whoaaa_Dude498.jpg";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Javascript and XML (AJAX)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so-called AJAX facility allows the programmer to initiate explicit network requests of some HTTP type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) to a specific 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asynchronous request requires a callback function to be specified to handle the response which will arrive in the future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basic, native DOM API mechanism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XMLHttpRequest</a:t>
            </a:r>
            <a:r>
              <a:rPr lang="en"/>
              <a:t> object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952500" y="3085250"/>
          <a:ext cx="7239000" cy="188973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new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XMLHttpRequest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xhr.onreadystatechange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() =&gt;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xhr.readyState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XMLHttpRequest.DONE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The response is received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xhr.open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("GET", "</a:t>
                      </a:r>
                      <a:r>
                        <a:rPr lang="en" u="sng" dirty="0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http://example.com/some/resource/endpoint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xhr.send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readystatechange()</a:t>
            </a:r>
            <a:r>
              <a:rPr lang="en"/>
              <a:t> Handler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request completes, the XMLHttpRequest object properties can be queried to access the response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onreadystatechange()</a:t>
            </a:r>
            <a:r>
              <a:rPr lang="en"/>
              <a:t> handler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952500" y="2086900"/>
          <a:ext cx="7239000" cy="253050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response;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new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XMLHttpRequest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xhr.onreadystatechange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() =&gt;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if (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xhr.readyState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XMLHttpRequest.DONE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if (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xhr.status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=== 200)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response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JSON.parse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xhr.responseText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else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('Error ' +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xhr.statusText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50" dirty="0">
                        <a:solidFill>
                          <a:srgbClr val="999999"/>
                        </a:solidFill>
                        <a:highlight>
                          <a:srgbClr val="FAFBF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The same origin policy restricts how a script loaded from on origin can interact with a resource from another origin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This is to prevent users from unknowingly loading malicious scripts from sites they are browsing or apps they are loading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The default policy is to deny anything other than HTTP 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 requests to non-origin sources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However, a server may create exceptions to the default SOP through a cross-origin-request policy (CORS)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D4E53"/>
              </a:buClr>
              <a:buSzPts val="1800"/>
              <a:buChar char="●"/>
            </a:pP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The browser can query the policy using the 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">
                <a:solidFill>
                  <a:srgbClr val="4D4E53"/>
                </a:solidFill>
                <a:highlight>
                  <a:srgbClr val="FFFFFF"/>
                </a:highlight>
              </a:rPr>
              <a:t> request to see what verbs and headers are permitted for a particular endpoint</a:t>
            </a:r>
            <a:endParaRPr>
              <a:solidFill>
                <a:srgbClr val="4D4E5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fetch() API</a:t>
            </a:r>
            <a:endParaRPr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1263115003"/>
              </p:ext>
            </p:extLst>
          </p:nvPr>
        </p:nvGraphicFramePr>
        <p:xfrm>
          <a:off x="897750" y="1266325"/>
          <a:ext cx="7239000" cy="3809970"/>
        </p:xfrm>
        <a:graphic>
          <a:graphicData uri="http://schemas.openxmlformats.org/drawingml/2006/table">
            <a:tbl>
              <a:tblPr>
                <a:noFill/>
                <a:tableStyleId>{01B85636-70EB-4C03-8B3B-D0976FECF62C}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whenCatLoaded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fetch(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cat.jpg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', options); // A promise is returned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whenCatLoaded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.then((response) =&gt; {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</a:t>
                      </a:r>
                      <a:r>
                        <a:rPr lang="en-GB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response.ok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Happy path. Image is available ...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let image = </a:t>
                      </a:r>
                      <a:r>
                        <a:rPr lang="en-GB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response.blob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b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else {</a:t>
                      </a:r>
                      <a:b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Process other response status ...</a:t>
                      </a:r>
                      <a:b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</a:t>
                      </a:r>
                      <a:b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.catch((error) =&gt; 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Request completely failed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(Error: ' +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error.message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endParaRPr sz="1050" dirty="0">
                        <a:solidFill>
                          <a:srgbClr val="999999"/>
                        </a:solidFill>
                        <a:highlight>
                          <a:srgbClr val="FAFBFC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browser performs implicit network requests during page loads which may contain additional elements such as scripts or images which, in turn, make external network requests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JS allows the programmer to make explicit, asynchronous requests using the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XHLHttpRequest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/>
              <a:t> or the newer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fetch()</a:t>
            </a:r>
            <a:r>
              <a:rPr lang="en" dirty="0"/>
              <a:t> API call  (Can use Postman for this)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By default, the same origin policy restricts network requests to the originating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CORS allows servers to make exceptions to the SOP for specific operations on specific resources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601</Words>
  <Application>Microsoft Macintosh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PT Sans Narrow</vt:lpstr>
      <vt:lpstr>Arial</vt:lpstr>
      <vt:lpstr>Consolas</vt:lpstr>
      <vt:lpstr>Open Sans</vt:lpstr>
      <vt:lpstr>Tropic</vt:lpstr>
      <vt:lpstr>Network Programming</vt:lpstr>
      <vt:lpstr>Implicit Browser Networking</vt:lpstr>
      <vt:lpstr>Explicit Networking with Javascript</vt:lpstr>
      <vt:lpstr>Asynchronous Javascript and XML (AJAX)</vt:lpstr>
      <vt:lpstr>The onreadystatechange() Handler</vt:lpstr>
      <vt:lpstr>Same-origin Policy</vt:lpstr>
      <vt:lpstr>The fetch() API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cp:lastModifiedBy>Paul Kelly</cp:lastModifiedBy>
  <cp:revision>8</cp:revision>
  <dcterms:modified xsi:type="dcterms:W3CDTF">2019-10-14T08:52:16Z</dcterms:modified>
</cp:coreProperties>
</file>