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ABB9A0-BE7A-4F2A-97FB-175919FB27A2}">
  <a:tblStyle styleId="{34ABB9A0-BE7A-4F2A-97FB-175919FB2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083c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8083c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a436097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a436097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a436097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a436097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a436097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a436097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a436097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a436097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a436097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a436097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a436097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a436097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a436097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a436097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a436097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a436097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Rich Web Application Technologies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Rich Web Application Technologies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Christmas Tree of Doom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further asynchronous request needs to be made on foot of a response from a previous one, then the second asynchronous request must be made with the first request’s callback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leads to a an unmaintainable pattern of nested callbacks</a:t>
            </a: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952500" y="29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{34ABB9A0-BE7A-4F2A-97FB-175919FB27A2}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getSomeData(url1, data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getSomeMoreData(url2, data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getEvenMoreData(url3, data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 do something here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Nested Callbacks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next request has to wait for the previous response to arrive, this enforces an explicit sequencing of the requests and doesn’t offer any opportunity for parallelising the requests - if that is desirable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2509700" y="2899575"/>
            <a:ext cx="4038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2953250" y="2810025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302725" y="2810025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688050" y="2503100"/>
            <a:ext cx="717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Request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678700" y="2817825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037525" y="2950025"/>
            <a:ext cx="780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Response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458325" y="2503100"/>
            <a:ext cx="717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Request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917400" y="2817825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652200" y="2957825"/>
            <a:ext cx="780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Response</a:t>
            </a:r>
            <a:endParaRPr sz="1000">
              <a:solidFill>
                <a:srgbClr val="0000FF"/>
              </a:solidFill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2509700" y="3943700"/>
            <a:ext cx="4038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2927525" y="3861950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662325" y="3547225"/>
            <a:ext cx="717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Request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379625" y="3861950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381700" y="4033250"/>
            <a:ext cx="780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Response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212400" y="3547225"/>
            <a:ext cx="717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Request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186525" y="3861950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709075" y="3861950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006250" y="4033250"/>
            <a:ext cx="780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Response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44775" y="2656125"/>
            <a:ext cx="1462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Sequenced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774275" y="3814550"/>
            <a:ext cx="1462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44775" y="3677600"/>
            <a:ext cx="1462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Parallelised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4420475"/>
            <a:ext cx="852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completion time can be made shorter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Synchronising Asynchronous Behaviour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Nesting callbacks is one way of synchronising asynchronous events, i.e. waiting for a previous result before making proceeding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waiting may only be necessary if depending on a value from a previous response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cases, it may only matter at the last response if any of the intermediate responses has failed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coding the logic for this kind of approach would be difficult using nested callbacks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is there any alternative to nested callbacks?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Promises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promise is a value which is a contract for delivering a value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future is the time that the response arrives and the value will be a </a:t>
            </a:r>
            <a:r>
              <a:rPr i="1" lang="en"/>
              <a:t>success</a:t>
            </a:r>
            <a:r>
              <a:rPr lang="en"/>
              <a:t> value or an </a:t>
            </a:r>
            <a:r>
              <a:rPr i="1" lang="en"/>
              <a:t>error</a:t>
            </a:r>
            <a:r>
              <a:rPr lang="en"/>
              <a:t>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promise is itself a value, it can be assigned to a variable, passed as an argument to a function and returned as an argument from a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952500" y="298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{34ABB9A0-BE7A-4F2A-97FB-175919FB27A2}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 whenDataLoaded = getSomeData(url); // returns a promise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Do something else…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whenDataLoaded.then(data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Process response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}).catch(error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Process error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Promises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Promises are created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Promise()</a:t>
            </a:r>
            <a:r>
              <a:rPr lang="en"/>
              <a:t> constructor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952500" y="17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{34ABB9A0-BE7A-4F2A-97FB-175919FB27A2}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loadImage = (url)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image = new Image();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new Promise((resolve, reject)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image.onload = ()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resolve(image);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image.onerror = ()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reject(new Error("Failed to load: " + url);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image.url = image;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loadImage("cats.png").then( … ).catch( … 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Promises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cases like image loading we can get better overall performance if we can parallelise the load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we’d still like to handle errors if they occur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values, promises can be composed together and processed in groups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952500" y="27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{34ABB9A0-BE7A-4F2A-97FB-175919FB27A2}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Promise.all([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loadImage("cat1.png"),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loadImage("cat2.png"),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loadImage("cat3.png"),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]).then(images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images.forEach(img =&gt; { /* add to DOM … */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}).catch(error)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Handle error …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Promises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 handlers can be chained together to provide equivalent functionality to the nested callbacks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trick is to have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then()</a:t>
            </a:r>
            <a:r>
              <a:rPr lang="en"/>
              <a:t> handler return another promise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952500" y="23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{34ABB9A0-BE7A-4F2A-97FB-175919FB27A2}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getSomeData(url1, data)                 // returns a promise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.then(response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getSomeMoreData(url2, data); // returns a promise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.then(response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getEvenMoreData(url3, data); // returns a promise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.then(response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do something here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.catch(error =&gt; { /* Handle any bubbled up errors … */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Callbacks are fine for simple single request-response cases but can break badly when logical ordering of responses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Deeply-nested call chains are inefficient and difficult to reason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Promises are values which capture a future value which can be processed independently from the request API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Promises can also be composed or passed as arguments to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Promises are resolved or rejected when the future value arrives or an error occurs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Promises can also be chained to provide the same functionality as nested callbacks but which is easier to reason about and debug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