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72" r:id="rId9"/>
    <p:sldId id="270" r:id="rId10"/>
    <p:sldId id="263" r:id="rId11"/>
    <p:sldId id="264" r:id="rId12"/>
    <p:sldId id="269" r:id="rId13"/>
    <p:sldId id="273" r:id="rId14"/>
    <p:sldId id="274" r:id="rId15"/>
    <p:sldId id="265" r:id="rId16"/>
    <p:sldId id="266" r:id="rId17"/>
    <p:sldId id="268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98B9B2-400D-4792-9D92-72DD1812BA2F}">
  <a:tblStyle styleId="{1598B9B2-400D-4792-9D92-72DD1812B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/>
    <p:restoredTop sz="94686"/>
  </p:normalViewPr>
  <p:slideViewPr>
    <p:cSldViewPr snapToGrid="0" snapToObjects="1">
      <p:cViewPr varScale="1">
        <p:scale>
          <a:sx n="102" d="100"/>
          <a:sy n="102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operators/creation/fromeven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operators/creation/fromeven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24aad7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24aad7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1c1c02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1c1c02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1c1c02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1c1c02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RxJS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a JavaScript implementation of the Reactive Extensions, or Rx.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Rx is a reactive programming model originally created at Microsoft that allows developers to easily compose asynchronous streams of data.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648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1c1c02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1c1c02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easiest way to create an observable is through the built in creation functions. For example, we can use the 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fromEvent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helper function to create an observable of mouse click events.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THIS DOSEN’T DO ANYTHING UNTIL THERE IS A … SUBSCRIPTION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09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1c1c02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1c1c02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easiest way to create an observable is through the built in creation functions. For example, we can use the 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fromEvent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helper function to create an observable of mouse click events.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THIS DOSEN’T DO ANYTHING UNTIL THERE IS A … SUBSCRIPTION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628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24aad7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24aad7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RxJS</a:t>
            </a:r>
            <a:r>
              <a:rPr lang="en-I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encourages a style of development known as data-driven programming.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data-driven approach is a way of writing code such that you can separate the </a:t>
            </a:r>
            <a:r>
              <a:rPr lang="en-I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I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an application from the data that’s passing through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IE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This is a core design decision of </a:t>
            </a:r>
            <a:r>
              <a:rPr lang="en-IE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RxJS</a:t>
            </a:r>
            <a:r>
              <a:rPr lang="en-IE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 main reason why you can use the same paradigm to process arrays, mouse clicks, or data from AJAX calls. </a:t>
            </a: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24aad71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24aad71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24aad71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24aad71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1131844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1131844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1c1c0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1c1c0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1c1c02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1c1c02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1c1c02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1c1c02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1c1c02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1c1c02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Observer patter – think weather data – weather station with publish the weather – tv or radio would subscribe to this information and update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1c1c02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1c1c02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Imagine a twitter feed as your stream, you can listen (subscribe) to that stream and ‘react’ accordingly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12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1c1c02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1c1c02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Imagine a twitter feed as your stream, you can listen (subscribe) to that stream and ‘react’ accordingly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61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1c1c022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1c1c022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22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Subscribing to a Stream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extracted from a stream using a subscription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stream may be subscribed to zero or more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subscription can provide up to three functions to be called depending on the state of the stream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1010875" y="303982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1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Meaning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new data item is available for processing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error has occurred in the stream (e.g. a network partition)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is no more data to process on the stream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in Javascript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is no standard, built-in support for streams in JS in the browser as of the time of recording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there are many third-party libraries which offer a full streams implementation for inclusion in your web app logic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of them allow the creation of streams over some data and various transformation operators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differences will be in the naming and specific </a:t>
            </a:r>
            <a:r>
              <a:rPr lang="en" dirty="0" err="1"/>
              <a:t>behaviour</a:t>
            </a:r>
            <a:r>
              <a:rPr lang="en" dirty="0"/>
              <a:t> of the operations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RxJs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Result of efforts to manage problems that manifest in asynchronous programming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Comprised of 4 basic components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Producers: Sources of your data, could be mouse-clicks, bytes from a file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Consumers: Accept and process events from a consumer, also called an observer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Data Pipeline: Processing of events from producer and outputting to consumer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Time: Always a concept of time in </a:t>
            </a:r>
            <a:r>
              <a:rPr lang="en-GB" dirty="0" err="1"/>
              <a:t>RxJs</a:t>
            </a:r>
            <a:r>
              <a:rPr lang="en-GB" dirty="0"/>
              <a:t>. Which can be used to  manipulate streams</a:t>
            </a:r>
          </a:p>
          <a:p>
            <a:r>
              <a:rPr lang="en-GB" dirty="0" err="1"/>
              <a:t>RxJS</a:t>
            </a:r>
            <a:r>
              <a:rPr lang="en-GB" dirty="0"/>
              <a:t> Push Based Collections, as opposed to Iterators which are pull based. </a:t>
            </a:r>
          </a:p>
          <a:p>
            <a:pPr lvl="1"/>
            <a:r>
              <a:rPr lang="en-GB" dirty="0"/>
              <a:t>Push Based: Producer is responsible for creating the ‘next()’ item, consumer only listens.</a:t>
            </a:r>
          </a:p>
          <a:p>
            <a:pPr lvl="1"/>
            <a:r>
              <a:rPr lang="en-GB" dirty="0"/>
              <a:t>Pull Based: Responsibility of the consumer to request the ‘next()’ item from </a:t>
            </a:r>
            <a:r>
              <a:rPr lang="en-GB"/>
              <a:t>the Collection.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06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observable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60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 observable represents a stream, or source of data that can arrive over time.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Can create an observable from nearly anything, but mostly events.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i.e. Mouse clicks, form inputs, button clicks etc.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F1362-93CF-2D49-9BF7-97A3C5D73167}"/>
              </a:ext>
            </a:extLst>
          </p:cNvPr>
          <p:cNvSpPr txBox="1"/>
          <p:nvPr/>
        </p:nvSpPr>
        <p:spPr>
          <a:xfrm>
            <a:off x="1410585" y="2980663"/>
            <a:ext cx="70994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} from 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rxjs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grab button reference 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button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myButton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’);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create an observable of button clicks 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myObservable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fromEvent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(button, 'click');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1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subscription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60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Subscriptions are what set everything in motion </a:t>
            </a:r>
          </a:p>
          <a:p>
            <a:pPr lvl="0"/>
            <a:r>
              <a:rPr lang="en-GB" dirty="0"/>
              <a:t>To create a subscription, you call the subscribe method, supplying a function (or object)</a:t>
            </a:r>
          </a:p>
          <a:p>
            <a:pPr lvl="0"/>
            <a:r>
              <a:rPr lang="en-GB" dirty="0"/>
              <a:t>This is where you can decide how to </a:t>
            </a:r>
            <a:r>
              <a:rPr lang="en-GB" b="1" dirty="0"/>
              <a:t>react</a:t>
            </a:r>
            <a:r>
              <a:rPr lang="en-GB" dirty="0"/>
              <a:t>(-</a:t>
            </a:r>
            <a:r>
              <a:rPr lang="en-GB" dirty="0" err="1"/>
              <a:t>ive</a:t>
            </a:r>
            <a:r>
              <a:rPr lang="en-GB" dirty="0"/>
              <a:t> programming) to each event.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 err="1"/>
              <a:t>myObservable.subscribe</a:t>
            </a:r>
            <a:r>
              <a:rPr lang="en-GB" dirty="0"/>
              <a:t>() will set up an event listener on our button for click events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F1362-93CF-2D49-9BF7-97A3C5D73167}"/>
              </a:ext>
            </a:extLst>
          </p:cNvPr>
          <p:cNvSpPr txBox="1"/>
          <p:nvPr/>
        </p:nvSpPr>
        <p:spPr>
          <a:xfrm>
            <a:off x="826719" y="3143502"/>
            <a:ext cx="767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subscription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myObservable.subscribe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(event =&gt;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(event));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5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</a:t>
            </a:r>
            <a:r>
              <a:rPr lang="en" dirty="0" err="1"/>
              <a:t>RxJS</a:t>
            </a:r>
            <a:r>
              <a:rPr lang="en" dirty="0"/>
              <a:t> example	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RxJS library as an example, let’s briefly look at how to use streams in JS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952500" y="2147850"/>
          <a:ext cx="7239000" cy="39621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npm install --save rxjs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oogle Shape;124;p22"/>
          <p:cNvGraphicFramePr/>
          <p:nvPr/>
        </p:nvGraphicFramePr>
        <p:xfrm>
          <a:off x="994200" y="2831400"/>
          <a:ext cx="7239000" cy="210309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{Observable} from 'rxjs/Rx';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el = document.getElementById('myId');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clicks$ = Observable.fromEvent(el, 'click');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click$.subscribe(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ev =&gt;    { /* do something with next event */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error =&gt; { /* handle error condition */ },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() =&gt;    { /* no more data on this stream */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Data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consider how to make a network request, handle its response and render the response data into the DOM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952500" y="2381250"/>
          <a:ext cx="7239000" cy="2316450"/>
        </p:xfrm>
        <a:graphic>
          <a:graphicData uri="http://schemas.openxmlformats.org/drawingml/2006/table">
            <a:tbl>
              <a:tblPr>
                <a:noFill/>
                <a:tableStyleId>{1598B9B2-400D-4792-9D92-72DD1812BA2F}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request$ = Observable.just('https://api.github.com/users');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response$ = request$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.flatMap(requestUrl =&gt;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Observable.fromPromise(fetch(requestUrl))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response$.subscribe(response =&gt;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render `response` to the DOM however you wish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are a reactive programming abstraction for modelling asynchronous, infinitely-sized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behave like time-ordered lists of data similar to 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implement the </a:t>
            </a:r>
            <a:r>
              <a:rPr lang="en" i="1"/>
              <a:t>observer pattern</a:t>
            </a:r>
            <a:r>
              <a:rPr lang="en"/>
              <a:t> where data is realised using the subscribe operation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stream is created over some future data, the stream’s data (as it arrives) can operated on and transformed into new streams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Currently, support for streams in the browser is available through various third-party libraries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Streams?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are an abstraction used to model asynchronous data 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stream is a powerful technique when processing data when you either don’t  know its potential size and/or you don’t know when it will arrive into your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 this with, say, a file on disk which, for most cases, can be read into memory and fully processed within a single logical data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streams include video data and log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of streams generally must be done in time-separated chunks in sequence or concurrently, depending on the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can be a Stream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can be created over anything including variables, user inputs, properties, caches, data structures, and so 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streams as a time-ordered list of items which you read and transform into other streams and values in some application-specific order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programming pattern will feel familiar to the functional style of processing arrays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offer many similar operations to arrays but also include many more to deal specifically with their time-ordered semantics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as a Stream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context of rich web app development, an obvious application for streams is as an abstraction of asynchronous events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We’ve already seen the how callbacks and promises can be used as event processing mechanisms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Promises solve the specific drawbacks with callbacks and are fine per se but promises don’t really help with the larger data synchronization problem we face in UI design and implementation.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i.e</a:t>
            </a:r>
            <a:r>
              <a:rPr lang="en-GB" dirty="0"/>
              <a:t>, What if the problem we are trying to solve involves data that lives not in one,  but in several remote locations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to the Rescue?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possible solution to the synchronisation problem is to model all application state as streams, providing a unified abstraction of everything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streams everywhere allows the application architecture to reduce to a steam processing problem operating on a merged set of one or more data streams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mouse clicks, keyboard input, network responses, timers and DOM state changes can all be processed within the same logical structure using the same semantics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Semantics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Streams behave like time-ordered lists of data similar to arrays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an array is an </a:t>
            </a:r>
            <a:r>
              <a:rPr lang="en" i="1" dirty="0"/>
              <a:t>always-</a:t>
            </a:r>
            <a:r>
              <a:rPr lang="en" i="1" dirty="0" err="1"/>
              <a:t>realised</a:t>
            </a:r>
            <a:r>
              <a:rPr lang="en" dirty="0"/>
              <a:t> data structure, meaning that you always know what it contains and how large it 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stream on the other hand is an abstraction for some data which may or may not be present now or may or may not arrive in the future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a stream is created over some future data, the stream’s data (as it arrives) can operated on and transformed into new streams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Streams implement what is known as the </a:t>
            </a:r>
            <a:r>
              <a:rPr lang="en" i="1" dirty="0"/>
              <a:t>observer pattern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data is </a:t>
            </a:r>
            <a:r>
              <a:rPr lang="en" dirty="0" err="1"/>
              <a:t>realised</a:t>
            </a:r>
            <a:r>
              <a:rPr lang="en" dirty="0"/>
              <a:t> using the subscribe operation, think of a twitter feed.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Streams are lazy by default (Only executed after a subscriber is attached)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Lets talk about Reactive Programming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Reactive programming is programming with asynchronous data streams</a:t>
            </a:r>
          </a:p>
          <a:p>
            <a:r>
              <a:rPr lang="en-GB" dirty="0"/>
              <a:t>Apps nowadays have an abundancy of real-time events of every kind that enable a highly interactive experience to the user</a:t>
            </a:r>
          </a:p>
          <a:p>
            <a:r>
              <a:rPr lang="en-GB" dirty="0"/>
              <a:t>As more and more data is received, the amount of memory that your application consumes or requires will grow linearly or, in worst cases, exponentially</a:t>
            </a:r>
          </a:p>
          <a:p>
            <a:r>
              <a:rPr lang="en-GB" dirty="0"/>
              <a:t>We need tools for properly dealing with that, and Reactive Programming is an answer.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73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Are callbacks &amp; promises out of </a:t>
            </a:r>
            <a:r>
              <a:rPr lang="en-GB" dirty="0" err="1"/>
              <a:t>th</a:t>
            </a:r>
            <a:r>
              <a:rPr lang="en" dirty="0"/>
              <a:t>e picture?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No, if you are dealing with ‘simple’ interactions with users or external services, then using a RP framework for this would be overkill. </a:t>
            </a:r>
          </a:p>
          <a:p>
            <a:r>
              <a:rPr lang="en-GB" dirty="0" err="1"/>
              <a:t>Callbacks</a:t>
            </a:r>
            <a:r>
              <a:rPr lang="en-GB" dirty="0"/>
              <a:t> fall short when we have say a UI with widgets that interact with each other or if we need to execute business processes that consume from several downstream services.</a:t>
            </a:r>
          </a:p>
          <a:p>
            <a:r>
              <a:rPr lang="en-GB" dirty="0"/>
              <a:t>Promises fall short as they are unable to handle data sources that provide more than one value (like mouse movements)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96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Thinking in RP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'Propagation of change’ is a key concept in RP. If there is a change in the data, an change event is propagated to anyone listening</a:t>
            </a:r>
          </a:p>
          <a:p>
            <a:r>
              <a:rPr lang="en-GB" dirty="0"/>
              <a:t>Consider a keyboard input stream, you can subscribe to this stream and implement functions that will be called (therefore </a:t>
            </a:r>
            <a:r>
              <a:rPr lang="en-GB" b="1" dirty="0"/>
              <a:t>react</a:t>
            </a:r>
            <a:r>
              <a:rPr lang="en-GB" dirty="0"/>
              <a:t>) when a key is pressed</a:t>
            </a:r>
          </a:p>
          <a:p>
            <a:r>
              <a:rPr lang="en-GB" dirty="0"/>
              <a:t>An example would be in Microsoft Excel, we might have a ‘sum’ function that sums up a column of values. If any of the values change, the sum function </a:t>
            </a:r>
            <a:r>
              <a:rPr lang="en-GB" b="1" dirty="0"/>
              <a:t>‘reacts’ </a:t>
            </a:r>
            <a:r>
              <a:rPr lang="en-GB" dirty="0"/>
              <a:t>to the changes and calls the sum function again</a:t>
            </a:r>
          </a:p>
        </p:txBody>
      </p:sp>
    </p:spTree>
    <p:extLst>
      <p:ext uri="{BB962C8B-B14F-4D97-AF65-F5344CB8AC3E}">
        <p14:creationId xmlns:p14="http://schemas.microsoft.com/office/powerpoint/2010/main" val="378147286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1596</Words>
  <Application>Microsoft Macintosh PowerPoint</Application>
  <PresentationFormat>On-screen Show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PT Sans Narrow</vt:lpstr>
      <vt:lpstr>Consolas</vt:lpstr>
      <vt:lpstr>Open Sans</vt:lpstr>
      <vt:lpstr>Arial</vt:lpstr>
      <vt:lpstr>Tropic</vt:lpstr>
      <vt:lpstr>Streams</vt:lpstr>
      <vt:lpstr>What are Streams?</vt:lpstr>
      <vt:lpstr>Anything can be a Stream</vt:lpstr>
      <vt:lpstr>Events as a Stream</vt:lpstr>
      <vt:lpstr>Streams to the Rescue?</vt:lpstr>
      <vt:lpstr>Stream Semantics</vt:lpstr>
      <vt:lpstr>Lets talk about Reactive Programming</vt:lpstr>
      <vt:lpstr>Are callbacks &amp; promises out of the picture?</vt:lpstr>
      <vt:lpstr>Thinking in RP</vt:lpstr>
      <vt:lpstr>Subscribing to a Stream</vt:lpstr>
      <vt:lpstr>Streams in Javascript</vt:lpstr>
      <vt:lpstr>RxJs</vt:lpstr>
      <vt:lpstr>What is an observable</vt:lpstr>
      <vt:lpstr>What is an subscription</vt:lpstr>
      <vt:lpstr>An RxJS example </vt:lpstr>
      <vt:lpstr>Network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</dc:title>
  <cp:lastModifiedBy>Paul Kelly</cp:lastModifiedBy>
  <cp:revision>22</cp:revision>
  <dcterms:modified xsi:type="dcterms:W3CDTF">2019-10-19T11:45:03Z</dcterms:modified>
</cp:coreProperties>
</file>