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70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28D41-1B70-2543-B224-42EB112840E3}" v="6" dt="2019-11-18T10:47:03.747"/>
    <p1510:client id="{446F0FFF-A7CA-DF40-B596-6C80CD4C60D8}" v="8" dt="2019-11-17T21:19:16.381"/>
  </p1510:revLst>
</p1510:revInfo>
</file>

<file path=ppt/tableStyles.xml><?xml version="1.0" encoding="utf-8"?>
<a:tblStyleLst xmlns:a="http://schemas.openxmlformats.org/drawingml/2006/main" def="{DED91237-1E37-4474-A586-73305C112048}">
  <a:tblStyle styleId="{DED91237-1E37-4474-A586-73305C112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771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elly" userId="a8eab0d472cb567b" providerId="LiveId" clId="{2D728D41-1B70-2543-B224-42EB112840E3}"/>
    <pc:docChg chg="custSel addSld modSld">
      <pc:chgData name="Paul Kelly" userId="a8eab0d472cb567b" providerId="LiveId" clId="{2D728D41-1B70-2543-B224-42EB112840E3}" dt="2019-11-18T10:47:03.747" v="58"/>
      <pc:docMkLst>
        <pc:docMk/>
      </pc:docMkLst>
      <pc:sldChg chg="delSp modSp add">
        <pc:chgData name="Paul Kelly" userId="a8eab0d472cb567b" providerId="LiveId" clId="{2D728D41-1B70-2543-B224-42EB112840E3}" dt="2019-11-18T10:47:03.747" v="58"/>
        <pc:sldMkLst>
          <pc:docMk/>
          <pc:sldMk cId="2560769707" sldId="272"/>
        </pc:sldMkLst>
        <pc:spChg chg="mod">
          <ac:chgData name="Paul Kelly" userId="a8eab0d472cb567b" providerId="LiveId" clId="{2D728D41-1B70-2543-B224-42EB112840E3}" dt="2019-11-18T10:44:46.208" v="14" actId="20577"/>
          <ac:spMkLst>
            <pc:docMk/>
            <pc:sldMk cId="2560769707" sldId="272"/>
            <ac:spMk id="139" creationId="{00000000-0000-0000-0000-000000000000}"/>
          </ac:spMkLst>
        </pc:spChg>
        <pc:spChg chg="mod">
          <ac:chgData name="Paul Kelly" userId="a8eab0d472cb567b" providerId="LiveId" clId="{2D728D41-1B70-2543-B224-42EB112840E3}" dt="2019-11-18T10:47:03.747" v="58"/>
          <ac:spMkLst>
            <pc:docMk/>
            <pc:sldMk cId="2560769707" sldId="272"/>
            <ac:spMk id="140" creationId="{00000000-0000-0000-0000-000000000000}"/>
          </ac:spMkLst>
        </pc:spChg>
        <pc:graphicFrameChg chg="del">
          <ac:chgData name="Paul Kelly" userId="a8eab0d472cb567b" providerId="LiveId" clId="{2D728D41-1B70-2543-B224-42EB112840E3}" dt="2019-11-18T10:45:40.593" v="18" actId="478"/>
          <ac:graphicFrameMkLst>
            <pc:docMk/>
            <pc:sldMk cId="2560769707" sldId="272"/>
            <ac:graphicFrameMk id="141" creationId="{00000000-0000-0000-0000-000000000000}"/>
          </ac:graphicFrameMkLst>
        </pc:graphicFrameChg>
      </pc:sldChg>
    </pc:docChg>
  </pc:docChgLst>
  <pc:docChgLst>
    <pc:chgData name="Paul Kelly" userId="a8eab0d472cb567b" providerId="LiveId" clId="{446F0FFF-A7CA-DF40-B596-6C80CD4C60D8}"/>
    <pc:docChg chg="custSel addSld modSld">
      <pc:chgData name="Paul Kelly" userId="a8eab0d472cb567b" providerId="LiveId" clId="{446F0FFF-A7CA-DF40-B596-6C80CD4C60D8}" dt="2019-11-17T22:07:57.148" v="161"/>
      <pc:docMkLst>
        <pc:docMk/>
      </pc:docMkLst>
      <pc:sldChg chg="modSp">
        <pc:chgData name="Paul Kelly" userId="a8eab0d472cb567b" providerId="LiveId" clId="{446F0FFF-A7CA-DF40-B596-6C80CD4C60D8}" dt="2019-11-14T19:31:27.672" v="0" actId="20577"/>
        <pc:sldMkLst>
          <pc:docMk/>
          <pc:sldMk cId="0" sldId="260"/>
        </pc:sldMkLst>
        <pc:spChg chg="mod">
          <ac:chgData name="Paul Kelly" userId="a8eab0d472cb567b" providerId="LiveId" clId="{446F0FFF-A7CA-DF40-B596-6C80CD4C60D8}" dt="2019-11-14T19:31:27.672" v="0" actId="20577"/>
          <ac:spMkLst>
            <pc:docMk/>
            <pc:sldMk cId="0" sldId="260"/>
            <ac:spMk id="91" creationId="{00000000-0000-0000-0000-000000000000}"/>
          </ac:spMkLst>
        </pc:spChg>
      </pc:sldChg>
      <pc:sldChg chg="addSp delSp modSp">
        <pc:chgData name="Paul Kelly" userId="a8eab0d472cb567b" providerId="LiveId" clId="{446F0FFF-A7CA-DF40-B596-6C80CD4C60D8}" dt="2019-11-17T22:07:57.148" v="161"/>
        <pc:sldMkLst>
          <pc:docMk/>
          <pc:sldMk cId="0" sldId="268"/>
        </pc:sldMkLst>
        <pc:spChg chg="add del mod">
          <ac:chgData name="Paul Kelly" userId="a8eab0d472cb567b" providerId="LiveId" clId="{446F0FFF-A7CA-DF40-B596-6C80CD4C60D8}" dt="2019-11-17T22:07:57.148" v="161"/>
          <ac:spMkLst>
            <pc:docMk/>
            <pc:sldMk cId="0" sldId="268"/>
            <ac:spMk id="2" creationId="{EB0338C6-5E0E-794C-A001-D59F8671D1D8}"/>
          </ac:spMkLst>
        </pc:spChg>
        <pc:spChg chg="mod">
          <ac:chgData name="Paul Kelly" userId="a8eab0d472cb567b" providerId="LiveId" clId="{446F0FFF-A7CA-DF40-B596-6C80CD4C60D8}" dt="2019-11-14T19:33:39.831" v="6" actId="20577"/>
          <ac:spMkLst>
            <pc:docMk/>
            <pc:sldMk cId="0" sldId="268"/>
            <ac:spMk id="146" creationId="{00000000-0000-0000-0000-000000000000}"/>
          </ac:spMkLst>
        </pc:spChg>
        <pc:spChg chg="mod">
          <ac:chgData name="Paul Kelly" userId="a8eab0d472cb567b" providerId="LiveId" clId="{446F0FFF-A7CA-DF40-B596-6C80CD4C60D8}" dt="2019-11-17T21:19:16.380" v="159"/>
          <ac:spMkLst>
            <pc:docMk/>
            <pc:sldMk cId="0" sldId="268"/>
            <ac:spMk id="147" creationId="{00000000-0000-0000-0000-000000000000}"/>
          </ac:spMkLst>
        </pc:spChg>
      </pc:sldChg>
      <pc:sldChg chg="modSp">
        <pc:chgData name="Paul Kelly" userId="a8eab0d472cb567b" providerId="LiveId" clId="{446F0FFF-A7CA-DF40-B596-6C80CD4C60D8}" dt="2019-11-17T18:52:40.212" v="98" actId="20577"/>
        <pc:sldMkLst>
          <pc:docMk/>
          <pc:sldMk cId="1562411756" sldId="269"/>
        </pc:sldMkLst>
        <pc:spChg chg="mod">
          <ac:chgData name="Paul Kelly" userId="a8eab0d472cb567b" providerId="LiveId" clId="{446F0FFF-A7CA-DF40-B596-6C80CD4C60D8}" dt="2019-11-17T18:52:40.212" v="98" actId="20577"/>
          <ac:spMkLst>
            <pc:docMk/>
            <pc:sldMk cId="1562411756" sldId="269"/>
            <ac:spMk id="91" creationId="{00000000-0000-0000-0000-000000000000}"/>
          </ac:spMkLst>
        </pc:spChg>
      </pc:sldChg>
      <pc:sldChg chg="add">
        <pc:chgData name="Paul Kelly" userId="a8eab0d472cb567b" providerId="LiveId" clId="{446F0FFF-A7CA-DF40-B596-6C80CD4C60D8}" dt="2019-11-14T19:33:36.580" v="1"/>
        <pc:sldMkLst>
          <pc:docMk/>
          <pc:sldMk cId="1421262015" sldId="270"/>
        </pc:sldMkLst>
      </pc:sldChg>
      <pc:sldChg chg="addSp delSp modSp add">
        <pc:chgData name="Paul Kelly" userId="a8eab0d472cb567b" providerId="LiveId" clId="{446F0FFF-A7CA-DF40-B596-6C80CD4C60D8}" dt="2019-11-17T18:46:56.192" v="76" actId="1076"/>
        <pc:sldMkLst>
          <pc:docMk/>
          <pc:sldMk cId="715006926" sldId="271"/>
        </pc:sldMkLst>
        <pc:spChg chg="add del mod">
          <ac:chgData name="Paul Kelly" userId="a8eab0d472cb567b" providerId="LiveId" clId="{446F0FFF-A7CA-DF40-B596-6C80CD4C60D8}" dt="2019-11-17T08:04:01.751" v="14" actId="478"/>
          <ac:spMkLst>
            <pc:docMk/>
            <pc:sldMk cId="715006926" sldId="271"/>
            <ac:spMk id="4" creationId="{2413C204-C69D-DF48-B40B-1191FB463EB1}"/>
          </ac:spMkLst>
        </pc:spChg>
        <pc:spChg chg="mod">
          <ac:chgData name="Paul Kelly" userId="a8eab0d472cb567b" providerId="LiveId" clId="{446F0FFF-A7CA-DF40-B596-6C80CD4C60D8}" dt="2019-11-17T08:04:20.620" v="70" actId="20577"/>
          <ac:spMkLst>
            <pc:docMk/>
            <pc:sldMk cId="715006926" sldId="271"/>
            <ac:spMk id="90" creationId="{00000000-0000-0000-0000-000000000000}"/>
          </ac:spMkLst>
        </pc:spChg>
        <pc:spChg chg="del mod">
          <ac:chgData name="Paul Kelly" userId="a8eab0d472cb567b" providerId="LiveId" clId="{446F0FFF-A7CA-DF40-B596-6C80CD4C60D8}" dt="2019-11-17T08:03:59.299" v="13" actId="478"/>
          <ac:spMkLst>
            <pc:docMk/>
            <pc:sldMk cId="715006926" sldId="271"/>
            <ac:spMk id="91" creationId="{00000000-0000-0000-0000-000000000000}"/>
          </ac:spMkLst>
        </pc:spChg>
        <pc:picChg chg="add mod">
          <ac:chgData name="Paul Kelly" userId="a8eab0d472cb567b" providerId="LiveId" clId="{446F0FFF-A7CA-DF40-B596-6C80CD4C60D8}" dt="2019-11-17T18:44:17.460" v="72" actId="1076"/>
          <ac:picMkLst>
            <pc:docMk/>
            <pc:sldMk cId="715006926" sldId="271"/>
            <ac:picMk id="2" creationId="{6F5389E3-14D9-284F-B022-0F077BC23EED}"/>
          </ac:picMkLst>
        </pc:picChg>
        <pc:picChg chg="add mod">
          <ac:chgData name="Paul Kelly" userId="a8eab0d472cb567b" providerId="LiveId" clId="{446F0FFF-A7CA-DF40-B596-6C80CD4C60D8}" dt="2019-11-17T18:46:56.192" v="76" actId="1076"/>
          <ac:picMkLst>
            <pc:docMk/>
            <pc:sldMk cId="715006926" sldId="271"/>
            <ac:picMk id="6" creationId="{93847854-76BA-8541-B4F6-1E4E690AEA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fba27b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fba27b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ba27b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ba27b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ba27b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ba27b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ba27b1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ba27b1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b9d91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b9d91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b9d91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b9d91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9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b9d91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b9d915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b9d91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b9d915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8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c9ab32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c9ab32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dc9ab32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dc9ab32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c9ab32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c9ab32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ba27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ba27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ba27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ba27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5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ba27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ba27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fba27b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fba27b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fba27b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fba27b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elm-lang.org/install/elm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txxKx_I39a8" TargetMode="External"/><Relationship Id="rId4" Type="http://schemas.openxmlformats.org/officeDocument/2006/relationships/hyperlink" Target="https://medium.com/javascript-inside/introduction-into-elm-77512c6c0ba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Fundamentals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Annotations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Optionally, the programmer can provide type annotations to function declarations which better documents what the function does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880825" y="2309575"/>
          <a:ext cx="7239000" cy="188973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List exposing (foldl)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sum: List number -&gt;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numbers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List.foldl (\n acc -&gt; acc + n) 0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sum [1, 2, 3, 4]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Expressions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Elm, these are expressions rather than statements and must also contain the else branch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880825" y="2309575"/>
          <a:ext cx="7239000" cy="146301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= if True then "Hello" else "World"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world = if False then "Hello" else "World"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"World"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Approximately the same a JS arrays but without the indexed access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920650" y="1808000"/>
          <a:ext cx="7239000" cy="274317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numbers = ["one", "two", "three"]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["one","two","three"]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List.length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List.reverse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["three","two","one"]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List.map String.reverse numbers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["eno","owt","eerht"] : List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logical groups of values of possibly mixed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returning multiple values from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952500" y="2038875"/>
          <a:ext cx="7239000" cy="210309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authenticate passwd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passwd == "secret" then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(True, "Authenticated")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(False, "Access denied!")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authenticate "secret"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(True, "Authenticated")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JS objects allowing logical collections of named attributes and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952500" y="2118075"/>
          <a:ext cx="7239000" cy="252981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point = { x = 10, y = 20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x = 10, y = 20 } : { x : number, y : number1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point.x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.y point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 point | x = 15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x = 15, y = 20 } : { y : number1, x : number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Inference</a:t>
            </a: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E" dirty="0"/>
              <a:t>One of Elm's major benefits is that </a:t>
            </a:r>
            <a:r>
              <a:rPr lang="en-IE" b="1" dirty="0"/>
              <a:t>users do not see runtime errors in practice</a:t>
            </a:r>
          </a:p>
          <a:p>
            <a:pPr lvl="0"/>
            <a:r>
              <a:rPr lang="en-IE" dirty="0"/>
              <a:t>Elm compiler can </a:t>
            </a:r>
            <a:r>
              <a:rPr lang="en-IE" dirty="0" err="1"/>
              <a:t>analyze</a:t>
            </a:r>
            <a:r>
              <a:rPr lang="en-IE" dirty="0"/>
              <a:t> your source code very quickly to see how values flow through your program</a:t>
            </a:r>
          </a:p>
          <a:p>
            <a:pPr lvl="0"/>
            <a:r>
              <a:rPr lang="en-IE" dirty="0"/>
              <a:t>If a value is used in an invalid way, the compiler tells you about it with a friendly error message – this is </a:t>
            </a:r>
            <a:r>
              <a:rPr lang="en-IE" b="1" dirty="0"/>
              <a:t>Type Inference</a:t>
            </a:r>
          </a:p>
          <a:p>
            <a:pPr lvl="0"/>
            <a:r>
              <a:rPr lang="en-IE"/>
              <a:t>The compiler figures out what </a:t>
            </a:r>
            <a:r>
              <a:rPr lang="en-IE" i="1"/>
              <a:t>type</a:t>
            </a:r>
            <a:r>
              <a:rPr lang="en-IE"/>
              <a:t> of values flow in and out of all your functions</a:t>
            </a:r>
            <a:r>
              <a:rPr lang="en-IE" b="1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7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E" dirty="0">
                <a:hlinkClick r:id="rId3"/>
              </a:rPr>
              <a:t>https://guide.elm-lang.org/install/elm.html</a:t>
            </a:r>
            <a:endParaRPr lang="en-IE" dirty="0"/>
          </a:p>
          <a:p>
            <a:pPr lvl="0"/>
            <a:r>
              <a:rPr lang="en-IE" dirty="0"/>
              <a:t>Introduction to elm - </a:t>
            </a:r>
            <a:r>
              <a:rPr lang="en-IE" dirty="0">
                <a:hlinkClick r:id="rId4"/>
              </a:rPr>
              <a:t>https://medium.com/javascript-inside/introduction-into-elm-77512c6c0baf</a:t>
            </a:r>
            <a:endParaRPr lang="en-IE" dirty="0"/>
          </a:p>
          <a:p>
            <a:pPr lvl="0"/>
            <a:r>
              <a:rPr lang="en-IE" dirty="0"/>
              <a:t>Watch this – excellent - </a:t>
            </a:r>
            <a:r>
              <a:rPr lang="en-IE" dirty="0">
                <a:hlinkClick r:id="rId5"/>
              </a:rPr>
              <a:t>https://www.youtube.com/watch?v=txxKx_I39a8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web standards, having been developed separately at different times, are inconsistent and difficult to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attempting to create simpler more robust unified approach to web app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Elm language draws its design from the ML family of pure functional programming languages and cross-compiles to JS from the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small but includes all of the usual data structures and control and composition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 strongly-typed language but uses a type inference system with optional type annotations allow for documentation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26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Technology Stack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noted before, the technology stack we use to create web applications has its genesis in hyperlinked document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Web App development hinges around the HTML/CSS/JS triplets each of which evolved somewhat independently to address different shortcomings in the existing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had the ambition of separating the concerns of DOM structure from element styling and of offering the possibility of code reuse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was added to allow event-driven behaviour to be coded into a declarative setting using a traditional procedural language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are still serious shortcomings with the standards as-is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Frustratingly, each of the three languages couldn’t be more different from each other - knowledge of one gives you very little help with any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problems in web apps is hard because so many errors are silently ignored giving the developer very little insight into code problems without resorting to additional tooling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moderately complex web apps, the developer needs to resort to some kind of framework to help with mundane development tasks - these frameworks are often complex and add more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ecosystem is changing at such a rapid pace, making once-heralded technologies obsolete in 2-3 years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Over?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Suppose we could have a complete do-over in web app development?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would the wish list look like?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single language to handle structure, style and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Strongly-typed language to allow the compiler to catch errors </a:t>
            </a:r>
            <a:r>
              <a:rPr lang="en" u="sng" dirty="0"/>
              <a:t>before</a:t>
            </a:r>
            <a:r>
              <a:rPr lang="en" dirty="0"/>
              <a:t>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High performance rendering in the browser across a range of devices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single familiar architectural approach baked 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standard package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Well documented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Strong governance and community support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most promising projects coming close to these ideals in recent years is the Elm Programming Language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Elm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Developed out of frustration with the existing web ecosystem by Evan </a:t>
            </a:r>
            <a:r>
              <a:rPr lang="en" dirty="0" err="1"/>
              <a:t>Czaplicki</a:t>
            </a:r>
            <a:r>
              <a:rPr lang="en" dirty="0"/>
              <a:t>, working at Google and later Prezi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on an ML-style syntax, Elm is a pure functional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Compiler written in Haskell compiles to JS for the browser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Elm is, itself, quite small having very few keywords and 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Cross-platform support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Elm ships with a REPL which can run on the desktop/server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3949775"/>
          <a:ext cx="7239000" cy="1018225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 elm-repl 0.18.0 -----------------------------------------------------------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:help for help, :exit to exit, more at &lt;https://github.com/elm-lang/elm-repl&gt;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--------------------------------------------------------------------------------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it offers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E" dirty="0"/>
              <a:t>A single language to handle structure, style and logic</a:t>
            </a:r>
          </a:p>
          <a:p>
            <a:r>
              <a:rPr lang="en-IE" dirty="0"/>
              <a:t>Strongly-typed language to allow the compiler to catch errors </a:t>
            </a:r>
            <a:r>
              <a:rPr lang="en-IE" u="sng" dirty="0"/>
              <a:t>before</a:t>
            </a:r>
            <a:r>
              <a:rPr lang="en-IE" dirty="0"/>
              <a:t> runtime</a:t>
            </a:r>
          </a:p>
          <a:p>
            <a:r>
              <a:rPr lang="en-IE" dirty="0"/>
              <a:t>Stateless functions  - It simply transforms it’s input to an output.</a:t>
            </a:r>
          </a:p>
          <a:p>
            <a:r>
              <a:rPr lang="en-IE" dirty="0"/>
              <a:t>Immutable values – Variables once created, we never change them</a:t>
            </a:r>
          </a:p>
          <a:p>
            <a:pPr lvl="0"/>
            <a:r>
              <a:rPr lang="en-IE" dirty="0"/>
              <a:t>Type inference – automatic deduction of types</a:t>
            </a:r>
          </a:p>
          <a:p>
            <a:pPr lvl="0"/>
            <a:r>
              <a:rPr lang="en-IE" dirty="0"/>
              <a:t>Pattern matching - checking one or more inputs against a pre-defined pattern</a:t>
            </a:r>
          </a:p>
          <a:p>
            <a:pPr lvl="0"/>
            <a:r>
              <a:rPr lang="en-IE" dirty="0"/>
              <a:t>Well Documented</a:t>
            </a:r>
          </a:p>
          <a:p>
            <a:pPr lvl="0"/>
            <a:r>
              <a:rPr lang="en-IE" dirty="0"/>
              <a:t>NO RUNTIME ERRORS!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41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often do we see this in </a:t>
            </a:r>
            <a:r>
              <a:rPr lang="en" dirty="0" err="1"/>
              <a:t>Javascript</a:t>
            </a:r>
            <a:r>
              <a:rPr lang="en" dirty="0"/>
              <a:t>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389E3-14D9-284F-B022-0F077BC2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5" y="1152425"/>
            <a:ext cx="4979405" cy="309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47854-76BA-8541-B4F6-1E4E690AE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027" y="1859825"/>
            <a:ext cx="3837273" cy="17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Elm, and common to all functional languages, variable are immutable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have types which are automatically inferred by the compiler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2166275"/>
          <a:ext cx="7239000" cy="252981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"Hello" ++ ", " ++ "world!"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"Hello, world!" :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 = (1 + 2) *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Lambdas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the basic building block and have a lightweight syntax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do not need to be wrapped in parens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Lambdas are anonymous functions (start with a forward slash)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880825" y="2421025"/>
          <a:ext cx="7239000" cy="2529810"/>
        </p:xfrm>
        <a:graphic>
          <a:graphicData uri="http://schemas.openxmlformats.org/drawingml/2006/table">
            <a:tbl>
              <a:tblPr>
                <a:noFill/>
                <a:tableStyleId>{DED91237-1E37-4474-A586-73305C112048}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n = n &lt;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&lt;function&gt; : number -&gt;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: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isNegative -1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: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= \x y -&gt; x + 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&lt;function&gt; : number -&gt; number -&gt;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add 5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 :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24279</TotalTime>
  <Words>1190</Words>
  <Application>Microsoft Macintosh PowerPoint</Application>
  <PresentationFormat>On-screen Show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PT Sans Narrow</vt:lpstr>
      <vt:lpstr>Open Sans</vt:lpstr>
      <vt:lpstr>Arial</vt:lpstr>
      <vt:lpstr>Consolas</vt:lpstr>
      <vt:lpstr>Tropic</vt:lpstr>
      <vt:lpstr>Elm Fundamentals</vt:lpstr>
      <vt:lpstr>Web Technology Stack</vt:lpstr>
      <vt:lpstr>Criticisms</vt:lpstr>
      <vt:lpstr>Starting Over?</vt:lpstr>
      <vt:lpstr>Introduction to Elm</vt:lpstr>
      <vt:lpstr>What it offers</vt:lpstr>
      <vt:lpstr>How often do we see this in Javascript?</vt:lpstr>
      <vt:lpstr>Values</vt:lpstr>
      <vt:lpstr>Functions and Lambdas</vt:lpstr>
      <vt:lpstr>Type Annotations</vt:lpstr>
      <vt:lpstr>If Expressions</vt:lpstr>
      <vt:lpstr>Lists</vt:lpstr>
      <vt:lpstr>Tuples</vt:lpstr>
      <vt:lpstr>Records</vt:lpstr>
      <vt:lpstr>Type Inference</vt:lpstr>
      <vt:lpstr>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Fundamentals</dc:title>
  <cp:lastModifiedBy>Paul Kelly</cp:lastModifiedBy>
  <cp:revision>4</cp:revision>
  <dcterms:modified xsi:type="dcterms:W3CDTF">2019-11-18T10:47:14Z</dcterms:modified>
</cp:coreProperties>
</file>