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77"/>
      <p:regular r:id="rId22"/>
      <p:bold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BBE44-A89B-4D4E-9910-3CE1FF0A088C}" v="14" dt="2019-11-17T22:21:22.428"/>
  </p1510:revLst>
</p1510:revInfo>
</file>

<file path=ppt/tableStyles.xml><?xml version="1.0" encoding="utf-8"?>
<a:tblStyleLst xmlns:a="http://schemas.openxmlformats.org/drawingml/2006/main" def="{62C4859F-2F88-46FC-B65E-DEF1CFDB93CC}">
  <a:tblStyle styleId="{62C4859F-2F88-46FC-B65E-DEF1CFDB9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elly" userId="a8eab0d472cb567b" providerId="LiveId" clId="{FB7BBE44-A89B-4D4E-9910-3CE1FF0A088C}"/>
    <pc:docChg chg="undo custSel addSld modSld">
      <pc:chgData name="Paul Kelly" userId="a8eab0d472cb567b" providerId="LiveId" clId="{FB7BBE44-A89B-4D4E-9910-3CE1FF0A088C}" dt="2019-11-17T22:21:26.829" v="111" actId="20577"/>
      <pc:docMkLst>
        <pc:docMk/>
      </pc:docMkLst>
      <pc:sldChg chg="modSp">
        <pc:chgData name="Paul Kelly" userId="a8eab0d472cb567b" providerId="LiveId" clId="{FB7BBE44-A89B-4D4E-9910-3CE1FF0A088C}" dt="2019-11-17T22:20:52.775" v="81"/>
        <pc:sldMkLst>
          <pc:docMk/>
          <pc:sldMk cId="0" sldId="264"/>
        </pc:sldMkLst>
        <pc:spChg chg="mod">
          <ac:chgData name="Paul Kelly" userId="a8eab0d472cb567b" providerId="LiveId" clId="{FB7BBE44-A89B-4D4E-9910-3CE1FF0A088C}" dt="2019-11-17T22:20:52.775" v="81"/>
          <ac:spMkLst>
            <pc:docMk/>
            <pc:sldMk cId="0" sldId="264"/>
            <ac:spMk id="118" creationId="{00000000-0000-0000-0000-000000000000}"/>
          </ac:spMkLst>
        </pc:spChg>
      </pc:sldChg>
      <pc:sldChg chg="modSp add">
        <pc:chgData name="Paul Kelly" userId="a8eab0d472cb567b" providerId="LiveId" clId="{FB7BBE44-A89B-4D4E-9910-3CE1FF0A088C}" dt="2019-11-17T22:18:01.267" v="57" actId="20577"/>
        <pc:sldMkLst>
          <pc:docMk/>
          <pc:sldMk cId="2437212098" sldId="265"/>
        </pc:sldMkLst>
        <pc:spChg chg="mod">
          <ac:chgData name="Paul Kelly" userId="a8eab0d472cb567b" providerId="LiveId" clId="{FB7BBE44-A89B-4D4E-9910-3CE1FF0A088C}" dt="2019-11-17T22:17:26.270" v="7" actId="20577"/>
          <ac:spMkLst>
            <pc:docMk/>
            <pc:sldMk cId="2437212098" sldId="265"/>
            <ac:spMk id="78" creationId="{00000000-0000-0000-0000-000000000000}"/>
          </ac:spMkLst>
        </pc:spChg>
        <pc:spChg chg="mod">
          <ac:chgData name="Paul Kelly" userId="a8eab0d472cb567b" providerId="LiveId" clId="{FB7BBE44-A89B-4D4E-9910-3CE1FF0A088C}" dt="2019-11-17T22:18:01.267" v="57" actId="20577"/>
          <ac:spMkLst>
            <pc:docMk/>
            <pc:sldMk cId="2437212098" sldId="265"/>
            <ac:spMk id="79" creationId="{00000000-0000-0000-0000-000000000000}"/>
          </ac:spMkLst>
        </pc:spChg>
      </pc:sldChg>
      <pc:sldChg chg="modSp add">
        <pc:chgData name="Paul Kelly" userId="a8eab0d472cb567b" providerId="LiveId" clId="{FB7BBE44-A89B-4D4E-9910-3CE1FF0A088C}" dt="2019-11-17T22:21:26.829" v="111" actId="20577"/>
        <pc:sldMkLst>
          <pc:docMk/>
          <pc:sldMk cId="597132243" sldId="266"/>
        </pc:sldMkLst>
        <pc:spChg chg="mod">
          <ac:chgData name="Paul Kelly" userId="a8eab0d472cb567b" providerId="LiveId" clId="{FB7BBE44-A89B-4D4E-9910-3CE1FF0A088C}" dt="2019-11-17T22:20:59.352" v="87" actId="20577"/>
          <ac:spMkLst>
            <pc:docMk/>
            <pc:sldMk cId="597132243" sldId="266"/>
            <ac:spMk id="117" creationId="{00000000-0000-0000-0000-000000000000}"/>
          </ac:spMkLst>
        </pc:spChg>
        <pc:spChg chg="mod">
          <ac:chgData name="Paul Kelly" userId="a8eab0d472cb567b" providerId="LiveId" clId="{FB7BBE44-A89B-4D4E-9910-3CE1FF0A088C}" dt="2019-11-17T22:21:26.829" v="111" actId="20577"/>
          <ac:spMkLst>
            <pc:docMk/>
            <pc:sldMk cId="597132243" sldId="266"/>
            <ac:spMk id="1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5fe64c7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5fe64c7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5fe64c7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5fe64c7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5fe64c7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5fe64c7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5fe64c7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5fe64c7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5fe64c7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5fe64c7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5fe64c7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5fe64c7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5fe64c7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5fe64c7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5fe64c7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5fe64c7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5fe64c7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5fe64c7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5fe64c7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5fe64c7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elm-la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and Web Apps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Elm is an opinionated architecture for building Web Apps that includes a prescriptive model-view-update pattern for managing state and updating the DOM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environment includes a set of predefined functions for creating the elements and attributes of the DOM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of the time of writing the API stability was low and highly subject to change but the project demonstrates one possible way in which Web Apps can be reimagined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E" b="1" dirty="0"/>
              <a:t>Reference</a:t>
            </a:r>
            <a:r>
              <a:rPr lang="en-IE" dirty="0"/>
              <a:t>: </a:t>
            </a:r>
            <a:r>
              <a:rPr lang="en-IE" u="sng" dirty="0">
                <a:solidFill>
                  <a:schemeClr val="hlink"/>
                </a:solidFill>
                <a:hlinkClick r:id="rId3"/>
              </a:rPr>
              <a:t>https://guide.elm-lang.org/</a:t>
            </a:r>
            <a:r>
              <a:rPr lang="en-IE" u="sng" dirty="0">
                <a:solidFill>
                  <a:schemeClr val="hlink"/>
                </a:solidFill>
              </a:rPr>
              <a:t> </a:t>
            </a:r>
          </a:p>
          <a:p>
            <a:r>
              <a:rPr lang="en-IE" b="1" dirty="0"/>
              <a:t>Guide </a:t>
            </a:r>
            <a:r>
              <a:rPr lang="en-IE" dirty="0"/>
              <a:t>: </a:t>
            </a:r>
            <a:r>
              <a:rPr lang="en-IE" u="sng" dirty="0">
                <a:solidFill>
                  <a:schemeClr val="hlink"/>
                </a:solidFill>
                <a:hlinkClick r:id="rId3"/>
              </a:rPr>
              <a:t>https://elm-lang.org</a:t>
            </a:r>
            <a:r>
              <a:rPr lang="en-IE" u="sng">
                <a:solidFill>
                  <a:schemeClr val="hlink"/>
                </a:solidFill>
                <a:hlinkClick r:id="rId3"/>
              </a:rPr>
              <a:t>/</a:t>
            </a:r>
            <a:r>
              <a:rPr lang="en-IE" u="sng">
                <a:solidFill>
                  <a:schemeClr val="hlink"/>
                </a:solidFill>
              </a:rPr>
              <a:t>try </a:t>
            </a:r>
            <a:endParaRPr lang="en-IE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3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DOM processing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attempting to be a single language approach to building Web Apps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neither classical HTML nor CSS need necessarily be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deals with the DOM through what it terms the </a:t>
            </a:r>
            <a:r>
              <a:rPr lang="en" i="1"/>
              <a:t>view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view is Elm’s abstraction of the underlying DOM representation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Internally, Elm maintains a shadow DOM structure which is updated by the Elm developer using plain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shadow DOM changes, Elm updates the real DOM with just the deltas keeping them synchronised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approach makes Elm one of the fastest renders available of any of the competing web frameworks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Architecture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isn’t just a new language. Elm is also an architecture for developing Web Apps with a prescriptive design pattern built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three main elements of the architecture are the </a:t>
            </a:r>
            <a:r>
              <a:rPr lang="en" u="sng"/>
              <a:t>model</a:t>
            </a:r>
            <a:r>
              <a:rPr lang="en"/>
              <a:t> data structure, the </a:t>
            </a:r>
            <a:r>
              <a:rPr lang="en" u="sng"/>
              <a:t>view</a:t>
            </a:r>
            <a:r>
              <a:rPr lang="en"/>
              <a:t> function and the </a:t>
            </a:r>
            <a:r>
              <a:rPr lang="en" u="sng"/>
              <a:t>update</a:t>
            </a:r>
            <a:r>
              <a:rPr lang="en"/>
              <a:t>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a data structure which holds the application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view function is responsible for writing the DOM contents from the model contents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update function is what handles asynchronous events and updates the model accordingly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Elm Architecture Cont..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E" dirty="0"/>
              <a:t>In summary,  in each Elm program, It always breaks into three parts:</a:t>
            </a:r>
          </a:p>
          <a:p>
            <a:r>
              <a:rPr lang="en-IE" b="1" dirty="0"/>
              <a:t>Model</a:t>
            </a:r>
            <a:r>
              <a:rPr lang="en-IE" dirty="0"/>
              <a:t> — the state of your application</a:t>
            </a:r>
          </a:p>
          <a:p>
            <a:r>
              <a:rPr lang="en-IE" b="1" dirty="0"/>
              <a:t>View</a:t>
            </a:r>
            <a:r>
              <a:rPr lang="en-IE" dirty="0"/>
              <a:t> — a way to turn your state into HTML</a:t>
            </a:r>
          </a:p>
          <a:p>
            <a:r>
              <a:rPr lang="en-IE" b="1" dirty="0"/>
              <a:t>Update</a:t>
            </a:r>
            <a:r>
              <a:rPr lang="en-IE" dirty="0"/>
              <a:t> — a way to update your state based on messages</a:t>
            </a:r>
          </a:p>
          <a:p>
            <a:r>
              <a:rPr lang="en-IE" dirty="0"/>
              <a:t>These three concepts are the core of </a:t>
            </a:r>
            <a:r>
              <a:rPr lang="en-IE" b="1" dirty="0"/>
              <a:t>The Elm Architecture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21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Architecture in Code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781275" y="1266325"/>
          <a:ext cx="7239000" cy="316989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 exposing (..)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MODEL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 alias Model = { ... 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UPDATE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 Msg = Reset | ...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 : Msg -&gt; Model -&gt; Model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 msg model =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msg of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Reset -&gt; ...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VIEW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view : Model -&gt; Html Msg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view model =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Elements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DOM functions are named the same as their HTML element counterparts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functions take two arguments: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attributes (empty if none specified)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element children as function calls (empty if none specified)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3011600"/>
          <a:ext cx="7239000" cy="167637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445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 exposing (div, p, text)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 =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div []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 []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[ text "Hello, world"]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Hello, world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Attributes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attributes are also created using functions called from the first list argument to the element function</a:t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952500" y="2163325"/>
          <a:ext cx="7239000" cy="274317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445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 exposing (div, p, text)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Html.attributes exposing (style)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 =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div []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 [ style [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("color", "red")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,("font-family", "Verdana")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]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[ text "I am red!"]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 am red!</a:t>
                      </a:r>
                      <a:endParaRPr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Input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can create input elements to allow you to react to input events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952500" y="1992150"/>
          <a:ext cx="7239000" cy="274317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 exposing (beginnerProgram, div, button, text)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Html.Events exposing (onClick)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beginnerProgram { model = 0, view = view, update = update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view model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div []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 button [ onClick Decrement ] [ text "-"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, div [] [ text (toString model)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, button [ onClick Increment ] [ text "+"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Input (cont’d)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952500" y="1486300"/>
          <a:ext cx="7239000" cy="2316450"/>
        </p:xfrm>
        <a:graphic>
          <a:graphicData uri="http://schemas.openxmlformats.org/drawingml/2006/table">
            <a:tbl>
              <a:tblPr>
                <a:noFill/>
                <a:tableStyleId>{62C4859F-2F88-46FC-B65E-DEF1CFDB93CC}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 Msg = Increment | Decrement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 msg model =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msg of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Increment -&gt;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 + 1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Decrement -&gt;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 - 1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Macintosh PowerPoint</Application>
  <PresentationFormat>On-screen Show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Verdana</vt:lpstr>
      <vt:lpstr>Open Sans</vt:lpstr>
      <vt:lpstr>PT Sans Narrow</vt:lpstr>
      <vt:lpstr>Tropic</vt:lpstr>
      <vt:lpstr>Elm and Web Apps</vt:lpstr>
      <vt:lpstr>Elm DOM processing</vt:lpstr>
      <vt:lpstr>Elm Architecture</vt:lpstr>
      <vt:lpstr>Elm Architecture Cont..</vt:lpstr>
      <vt:lpstr>Elm Architecture in Code</vt:lpstr>
      <vt:lpstr>DOM Elements</vt:lpstr>
      <vt:lpstr>Element Attributes</vt:lpstr>
      <vt:lpstr>DOM Input</vt:lpstr>
      <vt:lpstr>DOM Input (cont’d)</vt:lpstr>
      <vt:lpstr>Summary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and Web Apps</dc:title>
  <cp:lastModifiedBy>Paul Kelly</cp:lastModifiedBy>
  <cp:revision>1</cp:revision>
  <dcterms:modified xsi:type="dcterms:W3CDTF">2019-11-17T22:21:31Z</dcterms:modified>
</cp:coreProperties>
</file>