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2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Skills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DT228 / DT211 / DT282 / DT255 FYP Project Class</a:t>
            </a:r>
          </a:p>
          <a:p>
            <a:r>
              <a:rPr lang="en-US" dirty="0" smtClean="0"/>
              <a:t>Preparation for the Interim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Offer a positive attitude towards your project, show you are interested!!</a:t>
            </a:r>
          </a:p>
          <a:p>
            <a:r>
              <a:rPr lang="en-US" dirty="0" smtClean="0"/>
              <a:t>Speak slowly and clearly. When nervous people talk faster.</a:t>
            </a:r>
          </a:p>
          <a:p>
            <a:r>
              <a:rPr lang="en-US" dirty="0" smtClean="0"/>
              <a:t>Try to answer questions as best as possible. If you don’t know something just say so!!</a:t>
            </a:r>
          </a:p>
          <a:p>
            <a:r>
              <a:rPr lang="en-US" dirty="0" smtClean="0"/>
              <a:t>All feedback and suggestions from the session should be considered to be a positive. We can use this feedback to improve the end deliverable!!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 tendency to fidget with your hands, hold a pen or a marker during the presentation. This can help and can be used to point at content on the slides etc.</a:t>
            </a:r>
          </a:p>
          <a:p>
            <a:r>
              <a:rPr lang="en-US" dirty="0" smtClean="0"/>
              <a:t>Relax!! This is easier said than done. Try to relax and enjoy presenting your work to date and showing your prototype.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6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Don’t panic if people ask you questions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Try an listen to it, and ask for clarification if you are unsure.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If you still can’t figure it out, ask them nicely to give you an example please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Explain your position clearly, but don’t be argumentative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If someone is insisting that you should think about </a:t>
            </a:r>
            <a:r>
              <a:rPr lang="en-US" altLang="en-US" i="1" dirty="0"/>
              <a:t>Topic X</a:t>
            </a:r>
            <a:r>
              <a:rPr lang="en-US" altLang="en-US" dirty="0"/>
              <a:t>, they probably have a good reason, so accept their advice and say “I’ll definitely add that in”. </a:t>
            </a:r>
          </a:p>
        </p:txBody>
      </p:sp>
    </p:spTree>
    <p:extLst>
      <p:ext uri="{BB962C8B-B14F-4D97-AF65-F5344CB8AC3E}">
        <p14:creationId xmlns:p14="http://schemas.microsoft.com/office/powerpoint/2010/main" val="24790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If they point out an area of research that they feel that should be incorporated into your </a:t>
            </a:r>
            <a:r>
              <a:rPr lang="en-US" altLang="en-US" sz="2800" dirty="0" smtClean="0"/>
              <a:t>research, </a:t>
            </a:r>
            <a:r>
              <a:rPr lang="en-US" altLang="en-US" sz="2800" dirty="0"/>
              <a:t>please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Don’t say “well that’s not relevant because…”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Do say “thank you for that I’ll certainly look into that and see to what extent it can be incorporated into my research.</a:t>
            </a:r>
          </a:p>
        </p:txBody>
      </p:sp>
    </p:spTree>
    <p:extLst>
      <p:ext uri="{BB962C8B-B14F-4D97-AF65-F5344CB8AC3E}">
        <p14:creationId xmlns:p14="http://schemas.microsoft.com/office/powerpoint/2010/main" val="10690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33" y="1444532"/>
            <a:ext cx="5626359" cy="3727463"/>
          </a:xfrm>
        </p:spPr>
      </p:pic>
    </p:spTree>
    <p:extLst>
      <p:ext uri="{BB962C8B-B14F-4D97-AF65-F5344CB8AC3E}">
        <p14:creationId xmlns:p14="http://schemas.microsoft.com/office/powerpoint/2010/main" val="19006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Prepared….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5 P’s – </a:t>
            </a:r>
            <a:r>
              <a:rPr lang="en-US" b="1" u="sng" dirty="0" smtClean="0"/>
              <a:t>P</a:t>
            </a:r>
            <a:r>
              <a:rPr lang="en-US" dirty="0" smtClean="0"/>
              <a:t>oor </a:t>
            </a:r>
            <a:r>
              <a:rPr lang="en-US" b="1" u="sng" dirty="0" smtClean="0"/>
              <a:t>P</a:t>
            </a:r>
            <a:r>
              <a:rPr lang="en-US" dirty="0" smtClean="0"/>
              <a:t>lanning </a:t>
            </a:r>
            <a:r>
              <a:rPr lang="en-US" b="1" u="sng" dirty="0" smtClean="0"/>
              <a:t>P</a:t>
            </a:r>
            <a:r>
              <a:rPr lang="en-US" dirty="0" smtClean="0"/>
              <a:t>roduces </a:t>
            </a:r>
            <a:r>
              <a:rPr lang="en-US" b="1" u="sng" dirty="0" smtClean="0"/>
              <a:t>P</a:t>
            </a:r>
            <a:r>
              <a:rPr lang="en-US" dirty="0" smtClean="0"/>
              <a:t>oor </a:t>
            </a:r>
            <a:r>
              <a:rPr lang="en-US" b="1" u="sng" dirty="0" smtClean="0"/>
              <a:t>P</a:t>
            </a:r>
            <a:r>
              <a:rPr lang="en-US" dirty="0" smtClean="0"/>
              <a:t>erformance</a:t>
            </a:r>
          </a:p>
          <a:p>
            <a:r>
              <a:rPr lang="en-US" dirty="0" smtClean="0"/>
              <a:t>Understand the format of the Interim Presentation and what the expectations 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 Enthusiastic</a:t>
            </a:r>
            <a:endParaRPr lang="en-US" b="1" dirty="0" smtClean="0"/>
          </a:p>
          <a:p>
            <a:pPr lvl="1"/>
            <a:r>
              <a:rPr lang="en-US" dirty="0" smtClean="0"/>
              <a:t>Show an interest in your project and the work you have completed.</a:t>
            </a:r>
          </a:p>
          <a:p>
            <a:r>
              <a:rPr lang="en-US" b="1" dirty="0" smtClean="0"/>
              <a:t>Engage with your audience</a:t>
            </a:r>
          </a:p>
          <a:p>
            <a:pPr lvl="1"/>
            <a:r>
              <a:rPr lang="en-US" dirty="0" smtClean="0"/>
              <a:t>Try not to be nervous (We will discuss this later) </a:t>
            </a:r>
          </a:p>
          <a:p>
            <a:pPr lvl="1"/>
            <a:r>
              <a:rPr lang="en-US" dirty="0" smtClean="0"/>
              <a:t>Be honest</a:t>
            </a:r>
          </a:p>
          <a:p>
            <a:pPr lvl="1"/>
            <a:r>
              <a:rPr lang="en-US" dirty="0" smtClean="0"/>
              <a:t>Welcome questions and try to answer as best as possible. If you don’t know something, just say so!!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to a good presentation in timing.</a:t>
            </a:r>
          </a:p>
          <a:p>
            <a:r>
              <a:rPr lang="en-US" dirty="0" smtClean="0"/>
              <a:t>For the Interim we have 15 minutes to present our work to date (Slides) and to show a working demonstration (Prototype).</a:t>
            </a:r>
          </a:p>
          <a:p>
            <a:r>
              <a:rPr lang="en-US" dirty="0" smtClean="0"/>
              <a:t>It is very important to think about what you will do in your 15 minutes. This may sound like a lot of time!! It’s not, time will go very fast….. Preparation is key!!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Create a delivery plan and stick to it.</a:t>
            </a:r>
          </a:p>
          <a:p>
            <a:endParaRPr lang="en-US" dirty="0" smtClean="0"/>
          </a:p>
          <a:p>
            <a:r>
              <a:rPr lang="en-US" dirty="0" smtClean="0"/>
              <a:t>Sample Plan:</a:t>
            </a:r>
          </a:p>
          <a:p>
            <a:pPr lvl="1"/>
            <a:r>
              <a:rPr lang="en-US" dirty="0" smtClean="0"/>
              <a:t>Slides (8-10) – 9 minutes</a:t>
            </a:r>
          </a:p>
          <a:p>
            <a:pPr lvl="1"/>
            <a:r>
              <a:rPr lang="en-US" dirty="0" smtClean="0"/>
              <a:t>Demo of code/system </a:t>
            </a:r>
            <a:r>
              <a:rPr lang="en-US" dirty="0" err="1" smtClean="0"/>
              <a:t>etc</a:t>
            </a:r>
            <a:r>
              <a:rPr lang="en-US" dirty="0" smtClean="0"/>
              <a:t> – 6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– 5 P’s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delivery plan it is important to manage your timing.</a:t>
            </a:r>
          </a:p>
          <a:p>
            <a:r>
              <a:rPr lang="en-US" dirty="0" smtClean="0"/>
              <a:t>The best way to do this is to practice your presentation.</a:t>
            </a:r>
          </a:p>
          <a:p>
            <a:r>
              <a:rPr lang="en-US" dirty="0" smtClean="0"/>
              <a:t>Voice record delivering your presentation and demonstration.</a:t>
            </a:r>
          </a:p>
          <a:p>
            <a:r>
              <a:rPr lang="en-US" dirty="0" smtClean="0"/>
              <a:t>This can give a good indication of timing and the delivery.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goes into a Presentation??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purpose of the presentation?</a:t>
            </a:r>
          </a:p>
          <a:p>
            <a:r>
              <a:rPr lang="en-US" dirty="0" smtClean="0"/>
              <a:t>What are my audience interested in hearing?</a:t>
            </a:r>
          </a:p>
          <a:p>
            <a:r>
              <a:rPr lang="en-US" dirty="0" smtClean="0"/>
              <a:t>Make your presentation clear and easy to understand.</a:t>
            </a:r>
          </a:p>
          <a:p>
            <a:r>
              <a:rPr lang="en-US" dirty="0" smtClean="0"/>
              <a:t>Your presentation is describing your project progress to date and what needs to be done to complete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1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of the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very clear of what you are going to show working for your project demo.</a:t>
            </a:r>
          </a:p>
          <a:p>
            <a:r>
              <a:rPr lang="en-US" dirty="0" smtClean="0"/>
              <a:t>This is part of the 15 minute presentation. </a:t>
            </a:r>
          </a:p>
          <a:p>
            <a:r>
              <a:rPr lang="en-US" dirty="0" smtClean="0"/>
              <a:t>Practice what you are going to show.</a:t>
            </a:r>
          </a:p>
          <a:p>
            <a:r>
              <a:rPr lang="en-US" dirty="0" smtClean="0"/>
              <a:t>It is necessary to discuss how this demo/prototype is relevant to the progression of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day of your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get to the presentation 15 </a:t>
            </a:r>
            <a:r>
              <a:rPr lang="en-US" dirty="0" err="1" smtClean="0"/>
              <a:t>mins</a:t>
            </a:r>
            <a:r>
              <a:rPr lang="en-US" dirty="0" smtClean="0"/>
              <a:t> in advance. </a:t>
            </a:r>
          </a:p>
          <a:p>
            <a:r>
              <a:rPr lang="en-US" dirty="0" smtClean="0"/>
              <a:t>Have your laptop powered up and all required software and slides ready to go!!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491</TotalTime>
  <Words>657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News Gothic MT</vt:lpstr>
      <vt:lpstr>Wingdings 2</vt:lpstr>
      <vt:lpstr>Breeze</vt:lpstr>
      <vt:lpstr>Presentation Skills </vt:lpstr>
      <vt:lpstr>Be Prepared….</vt:lpstr>
      <vt:lpstr>Best Approach</vt:lpstr>
      <vt:lpstr>Timing</vt:lpstr>
      <vt:lpstr>Delivery Plan</vt:lpstr>
      <vt:lpstr>Timing – 5 P’s</vt:lpstr>
      <vt:lpstr>What goes into a Presentation??</vt:lpstr>
      <vt:lpstr>Presentation of the Demo</vt:lpstr>
      <vt:lpstr>The day of your Presentation</vt:lpstr>
      <vt:lpstr>In the Presentation</vt:lpstr>
      <vt:lpstr>In the Presentation</vt:lpstr>
      <vt:lpstr>Answering Questions</vt:lpstr>
      <vt:lpstr>Answering Questions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McCarthy</dc:creator>
  <cp:lastModifiedBy>Damian Gordon</cp:lastModifiedBy>
  <cp:revision>15</cp:revision>
  <dcterms:created xsi:type="dcterms:W3CDTF">2017-11-19T10:16:30Z</dcterms:created>
  <dcterms:modified xsi:type="dcterms:W3CDTF">2019-11-25T08:59:34Z</dcterms:modified>
</cp:coreProperties>
</file>