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72" r:id="rId6"/>
    <p:sldId id="258" r:id="rId7"/>
    <p:sldId id="259" r:id="rId8"/>
    <p:sldId id="262" r:id="rId9"/>
    <p:sldId id="264" r:id="rId10"/>
    <p:sldId id="269" r:id="rId11"/>
    <p:sldId id="266" r:id="rId12"/>
    <p:sldId id="268" r:id="rId13"/>
    <p:sldId id="271" r:id="rId14"/>
    <p:sldId id="270"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94549"/>
  </p:normalViewPr>
  <p:slideViewPr>
    <p:cSldViewPr snapToGrid="0" snapToObjects="1">
      <p:cViewPr varScale="1">
        <p:scale>
          <a:sx n="132" d="100"/>
          <a:sy n="132" d="100"/>
        </p:scale>
        <p:origin x="52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ga-IE"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7C3F878-F5E8-489B-AC8A-64F2A7E22C28}" type="datetimeFigureOut">
              <a:rPr lang="en-US" smtClean="0"/>
              <a:pPr/>
              <a:t>11/18/19</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51FC063-5EA9-49AF-AFAF-D68C9E82B2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B7C3F878-F5E8-489B-AC8A-64F2A7E22C28}" type="datetimeFigureOut">
              <a:rPr lang="en-US" smtClean="0"/>
              <a:pPr/>
              <a:t>11/18/19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ga-IE"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B7C3F878-F5E8-489B-AC8A-64F2A7E22C28}" type="datetimeFigureOut">
              <a:rPr lang="en-US" smtClean="0"/>
              <a:pPr/>
              <a:t>11/18/19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idx="1"/>
          </p:nvPr>
        </p:nvSpPr>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B7C3F878-F5E8-489B-AC8A-64F2A7E22C28}" type="datetimeFigureOut">
              <a:rPr lang="en-US" smtClean="0"/>
              <a:pPr/>
              <a:t>11/18/19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ga-IE"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4" name="Date Placeholder 3"/>
          <p:cNvSpPr>
            <a:spLocks noGrp="1"/>
          </p:cNvSpPr>
          <p:nvPr>
            <p:ph type="dt" sz="half" idx="10"/>
          </p:nvPr>
        </p:nvSpPr>
        <p:spPr/>
        <p:txBody>
          <a:bodyPr/>
          <a:lstStyle/>
          <a:p>
            <a:fld id="{B7C3F878-F5E8-489B-AC8A-64F2A7E22C28}" type="datetimeFigureOut">
              <a:rPr lang="en-US" smtClean="0"/>
              <a:pPr/>
              <a:t>11/18/19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5" name="Date Placeholder 4"/>
          <p:cNvSpPr>
            <a:spLocks noGrp="1"/>
          </p:cNvSpPr>
          <p:nvPr>
            <p:ph type="dt" sz="half" idx="10"/>
          </p:nvPr>
        </p:nvSpPr>
        <p:spPr/>
        <p:txBody>
          <a:bodyPr/>
          <a:lstStyle/>
          <a:p>
            <a:fld id="{B7C3F878-F5E8-489B-AC8A-64F2A7E22C28}" type="datetimeFigureOut">
              <a:rPr lang="en-US" smtClean="0"/>
              <a:pPr/>
              <a:t>11/18/19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FC063-5EA9-49AF-AFAF-D68C9E82B23B}"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7" name="Date Placeholder 6"/>
          <p:cNvSpPr>
            <a:spLocks noGrp="1"/>
          </p:cNvSpPr>
          <p:nvPr>
            <p:ph type="dt" sz="half" idx="10"/>
          </p:nvPr>
        </p:nvSpPr>
        <p:spPr/>
        <p:txBody>
          <a:bodyPr/>
          <a:lstStyle/>
          <a:p>
            <a:fld id="{B7C3F878-F5E8-489B-AC8A-64F2A7E22C28}" type="datetimeFigureOut">
              <a:rPr lang="en-US" smtClean="0"/>
              <a:pPr/>
              <a:t>11/18/19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FC063-5EA9-49AF-AFAF-D68C9E82B23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Date Placeholder 2"/>
          <p:cNvSpPr>
            <a:spLocks noGrp="1"/>
          </p:cNvSpPr>
          <p:nvPr>
            <p:ph type="dt" sz="half" idx="10"/>
          </p:nvPr>
        </p:nvSpPr>
        <p:spPr/>
        <p:txBody>
          <a:bodyPr/>
          <a:lstStyle/>
          <a:p>
            <a:fld id="{B7C3F878-F5E8-489B-AC8A-64F2A7E22C28}" type="datetimeFigureOut">
              <a:rPr lang="en-US" smtClean="0"/>
              <a:pPr/>
              <a:t>11/18/19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F878-F5E8-489B-AC8A-64F2A7E22C28}" type="datetimeFigureOut">
              <a:rPr lang="en-US" smtClean="0"/>
              <a:pPr/>
              <a:t>11/18/19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FC063-5EA9-49AF-AFAF-D68C9E82B2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ga-IE"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7C3F878-F5E8-489B-AC8A-64F2A7E22C28}" type="datetimeFigureOut">
              <a:rPr lang="en-US" smtClean="0"/>
              <a:pPr/>
              <a:t>11/18/19</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651FC063-5EA9-49AF-AFAF-D68C9E82B2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ga-IE"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ga-IE" smtClean="0"/>
              <a:t>Drag picture to placeholder or click icon to add</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7C3F878-F5E8-489B-AC8A-64F2A7E22C28}" type="datetimeFigureOut">
              <a:rPr lang="en-US" smtClean="0"/>
              <a:pPr/>
              <a:t>11/18/19</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651FC063-5EA9-49AF-AFAF-D68C9E82B2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ga-IE"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7C3F878-F5E8-489B-AC8A-64F2A7E22C28}" type="datetimeFigureOut">
              <a:rPr lang="en-US" smtClean="0"/>
              <a:pPr/>
              <a:t>11/18/19</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51FC063-5EA9-49AF-AFAF-D68C9E82B23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FYP Interim Presentation</a:t>
            </a:r>
            <a:endParaRPr lang="en-US" dirty="0"/>
          </a:p>
        </p:txBody>
      </p:sp>
      <p:sp>
        <p:nvSpPr>
          <p:cNvPr id="3" name="Subtitle 2"/>
          <p:cNvSpPr>
            <a:spLocks noGrp="1"/>
          </p:cNvSpPr>
          <p:nvPr>
            <p:ph type="subTitle" idx="1"/>
          </p:nvPr>
        </p:nvSpPr>
        <p:spPr/>
        <p:txBody>
          <a:bodyPr/>
          <a:lstStyle/>
          <a:p>
            <a:r>
              <a:rPr lang="en-US" dirty="0" smtClean="0"/>
              <a:t>Jonathan McCarthy</a:t>
            </a:r>
          </a:p>
          <a:p>
            <a:r>
              <a:rPr lang="en-US" dirty="0" smtClean="0"/>
              <a:t>D10101010</a:t>
            </a:r>
            <a:endParaRPr lang="en-US" dirty="0" smtClean="0"/>
          </a:p>
          <a:p>
            <a:r>
              <a:rPr lang="en-US" dirty="0" smtClean="0"/>
              <a:t>DT411</a:t>
            </a:r>
            <a:endParaRPr lang="en-US" dirty="0"/>
          </a:p>
        </p:txBody>
      </p:sp>
    </p:spTree>
    <p:extLst>
      <p:ext uri="{BB962C8B-B14F-4D97-AF65-F5344CB8AC3E}">
        <p14:creationId xmlns:p14="http://schemas.microsoft.com/office/powerpoint/2010/main" val="51367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Complexity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Data Structures</a:t>
            </a:r>
          </a:p>
          <a:p>
            <a:r>
              <a:rPr lang="en-US" dirty="0" smtClean="0"/>
              <a:t> Algorithms</a:t>
            </a:r>
          </a:p>
          <a:p>
            <a:r>
              <a:rPr lang="en-US" dirty="0" smtClean="0"/>
              <a:t> Performance Measurements:</a:t>
            </a:r>
          </a:p>
          <a:p>
            <a:pPr lvl="1"/>
            <a:r>
              <a:rPr lang="en-US" dirty="0"/>
              <a:t> </a:t>
            </a:r>
            <a:r>
              <a:rPr lang="en-US" dirty="0" smtClean="0"/>
              <a:t>Benchmarking</a:t>
            </a:r>
          </a:p>
          <a:p>
            <a:pPr lvl="1"/>
            <a:r>
              <a:rPr lang="en-US" dirty="0"/>
              <a:t> </a:t>
            </a:r>
            <a:r>
              <a:rPr lang="en-US" dirty="0" smtClean="0"/>
              <a:t>Profiling</a:t>
            </a:r>
          </a:p>
          <a:p>
            <a:r>
              <a:rPr lang="en-US" dirty="0"/>
              <a:t> </a:t>
            </a:r>
            <a:endParaRPr lang="en-US" dirty="0" smtClean="0"/>
          </a:p>
          <a:p>
            <a:r>
              <a:rPr lang="en-US" dirty="0"/>
              <a:t> </a:t>
            </a:r>
            <a:r>
              <a:rPr lang="en-US" dirty="0" smtClean="0"/>
              <a:t> A </a:t>
            </a:r>
            <a:r>
              <a:rPr lang="en-US" dirty="0"/>
              <a:t>variety of algorithmic techniques and heuristics are used to make </a:t>
            </a:r>
            <a:r>
              <a:rPr lang="en-US" dirty="0" smtClean="0"/>
              <a:t>the</a:t>
            </a:r>
            <a:r>
              <a:rPr lang="en-US" dirty="0" smtClean="0"/>
              <a:t> </a:t>
            </a:r>
            <a:r>
              <a:rPr lang="en-US" dirty="0"/>
              <a:t>search fast. A key element of </a:t>
            </a:r>
            <a:r>
              <a:rPr lang="en-US" dirty="0" smtClean="0"/>
              <a:t>the algorithm </a:t>
            </a:r>
            <a:r>
              <a:rPr lang="en-US" dirty="0"/>
              <a:t>is the representation of the lexicon. These will be researched and investigated to find the optimal solver solution for both the numbers and letters game</a:t>
            </a:r>
            <a:r>
              <a:rPr lang="en-US" dirty="0" smtClean="0"/>
              <a:t>. </a:t>
            </a:r>
            <a:r>
              <a:rPr lang="en-US" sz="1200" dirty="0"/>
              <a:t>Source: The worlds fastest scrabble program – Apple and Jacobson 1998</a:t>
            </a:r>
          </a:p>
          <a:p>
            <a:endParaRPr lang="en-US" dirty="0"/>
          </a:p>
        </p:txBody>
      </p:sp>
    </p:spTree>
    <p:extLst>
      <p:ext uri="{BB962C8B-B14F-4D97-AF65-F5344CB8AC3E}">
        <p14:creationId xmlns:p14="http://schemas.microsoft.com/office/powerpoint/2010/main" val="146373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demonstration will be presented now….</a:t>
            </a:r>
          </a:p>
          <a:p>
            <a:endParaRPr lang="en-US" dirty="0"/>
          </a:p>
          <a:p>
            <a:r>
              <a:rPr lang="en-US" dirty="0" smtClean="0"/>
              <a:t>  The prototype solution </a:t>
            </a:r>
            <a:r>
              <a:rPr lang="en-US" dirty="0"/>
              <a:t>used the dictionary words in a ternary search method, checking each character in the word to see if it is in the 9 letters. If it is the letter is removed from the 9 and the next letter is checked. This process is repeated until the word passes or fails. This is repeated for each word in the dictionary. This solves in approx. 1.2 seconds. A gem was created for this using </a:t>
            </a:r>
            <a:r>
              <a:rPr lang="en-US" dirty="0" err="1"/>
              <a:t>Echoe</a:t>
            </a:r>
            <a:r>
              <a:rPr lang="en-US" dirty="0"/>
              <a:t>.</a:t>
            </a:r>
          </a:p>
        </p:txBody>
      </p:sp>
    </p:spTree>
    <p:extLst>
      <p:ext uri="{BB962C8B-B14F-4D97-AF65-F5344CB8AC3E}">
        <p14:creationId xmlns:p14="http://schemas.microsoft.com/office/powerpoint/2010/main" val="68974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5" name="Picture 4" descr="keyboard-886462_6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71" y="2026317"/>
            <a:ext cx="7151445" cy="4022688"/>
          </a:xfrm>
          <a:prstGeom prst="rect">
            <a:avLst/>
          </a:prstGeom>
        </p:spPr>
      </p:pic>
    </p:spTree>
    <p:extLst>
      <p:ext uri="{BB962C8B-B14F-4D97-AF65-F5344CB8AC3E}">
        <p14:creationId xmlns:p14="http://schemas.microsoft.com/office/powerpoint/2010/main" val="47022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Combination of:</a:t>
            </a:r>
          </a:p>
          <a:p>
            <a:r>
              <a:rPr lang="en-US" dirty="0" smtClean="0"/>
              <a:t>White Box</a:t>
            </a:r>
          </a:p>
          <a:p>
            <a:r>
              <a:rPr lang="en-US" dirty="0" smtClean="0"/>
              <a:t>Black Box</a:t>
            </a:r>
          </a:p>
          <a:p>
            <a:r>
              <a:rPr lang="en-US" dirty="0" smtClean="0"/>
              <a:t>Grey Box</a:t>
            </a:r>
          </a:p>
          <a:p>
            <a:r>
              <a:rPr lang="en-US" dirty="0" smtClean="0"/>
              <a:t>Unit tests and TDD</a:t>
            </a:r>
          </a:p>
          <a:p>
            <a:r>
              <a:rPr lang="en-US" dirty="0" smtClean="0"/>
              <a:t>Benchmarking / Profiling</a:t>
            </a:r>
          </a:p>
          <a:p>
            <a:r>
              <a:rPr lang="en-US" dirty="0" smtClean="0"/>
              <a:t>Usability Study</a:t>
            </a:r>
            <a:endParaRPr lang="en-US" dirty="0"/>
          </a:p>
        </p:txBody>
      </p:sp>
    </p:spTree>
    <p:extLst>
      <p:ext uri="{BB962C8B-B14F-4D97-AF65-F5344CB8AC3E}">
        <p14:creationId xmlns:p14="http://schemas.microsoft.com/office/powerpoint/2010/main" val="126470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 </a:t>
            </a:r>
            <a:r>
              <a:rPr lang="en-US" sz="2200" dirty="0" smtClean="0"/>
              <a:t>(now to submission)</a:t>
            </a:r>
            <a:endParaRPr lang="en-US" sz="2200" dirty="0"/>
          </a:p>
        </p:txBody>
      </p:sp>
      <p:sp>
        <p:nvSpPr>
          <p:cNvPr id="3" name="Content Placeholder 2"/>
          <p:cNvSpPr>
            <a:spLocks noGrp="1"/>
          </p:cNvSpPr>
          <p:nvPr>
            <p:ph idx="1"/>
          </p:nvPr>
        </p:nvSpPr>
        <p:spPr/>
        <p:txBody>
          <a:bodyPr/>
          <a:lstStyle/>
          <a:p>
            <a:r>
              <a:rPr lang="en-US" dirty="0" smtClean="0"/>
              <a:t>Starting the development phase of the project</a:t>
            </a:r>
          </a:p>
          <a:p>
            <a:r>
              <a:rPr lang="en-US" dirty="0" smtClean="0"/>
              <a:t>Start the numbers solver</a:t>
            </a:r>
          </a:p>
          <a:p>
            <a:r>
              <a:rPr lang="en-US" dirty="0" smtClean="0"/>
              <a:t>Researching / exploring different algorithms and techniques to </a:t>
            </a:r>
            <a:r>
              <a:rPr lang="en-US" dirty="0" err="1" smtClean="0"/>
              <a:t>optimise</a:t>
            </a:r>
            <a:r>
              <a:rPr lang="en-US" dirty="0" smtClean="0"/>
              <a:t> the solvers</a:t>
            </a:r>
          </a:p>
          <a:p>
            <a:r>
              <a:rPr lang="en-US" dirty="0" smtClean="0"/>
              <a:t>Continually work on the project report</a:t>
            </a:r>
          </a:p>
          <a:p>
            <a:r>
              <a:rPr lang="en-US" dirty="0" smtClean="0"/>
              <a:t>Create an API for the numbers and letters to allow others to create their own games</a:t>
            </a:r>
          </a:p>
          <a:p>
            <a:endParaRPr lang="en-US" dirty="0"/>
          </a:p>
        </p:txBody>
      </p:sp>
    </p:spTree>
    <p:extLst>
      <p:ext uri="{BB962C8B-B14F-4D97-AF65-F5344CB8AC3E}">
        <p14:creationId xmlns:p14="http://schemas.microsoft.com/office/powerpoint/2010/main" val="164232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mark-2123967_640.jpg"/>
          <p:cNvPicPr>
            <a:picLocks noGrp="1" noChangeAspect="1"/>
          </p:cNvPicPr>
          <p:nvPr>
            <p:ph idx="1"/>
          </p:nvPr>
        </p:nvPicPr>
        <p:blipFill>
          <a:blip r:embed="rId2">
            <a:extLst>
              <a:ext uri="{28A0092B-C50C-407E-A947-70E740481C1C}">
                <a14:useLocalDpi xmlns:a14="http://schemas.microsoft.com/office/drawing/2010/main" val="0"/>
              </a:ext>
            </a:extLst>
          </a:blip>
          <a:srcRect t="1909" b="1909"/>
          <a:stretch>
            <a:fillRect/>
          </a:stretch>
        </p:blipFill>
        <p:spPr/>
      </p:pic>
    </p:spTree>
    <p:extLst>
      <p:ext uri="{BB962C8B-B14F-4D97-AF65-F5344CB8AC3E}">
        <p14:creationId xmlns:p14="http://schemas.microsoft.com/office/powerpoint/2010/main" val="67251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a:t>
            </a:r>
            <a:endParaRPr lang="en-US" dirty="0"/>
          </a:p>
        </p:txBody>
      </p:sp>
      <p:sp>
        <p:nvSpPr>
          <p:cNvPr id="3" name="Content Placeholder 2"/>
          <p:cNvSpPr>
            <a:spLocks noGrp="1"/>
          </p:cNvSpPr>
          <p:nvPr>
            <p:ph idx="1"/>
          </p:nvPr>
        </p:nvSpPr>
        <p:spPr/>
        <p:txBody>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The main idea for this project is to create an online version of </a:t>
            </a:r>
            <a:r>
              <a:rPr lang="en-US" dirty="0"/>
              <a:t>a</a:t>
            </a:r>
            <a:r>
              <a:rPr lang="en-US" dirty="0" smtClean="0"/>
              <a:t> popular numbers and letters game</a:t>
            </a:r>
            <a:r>
              <a:rPr lang="en-US" dirty="0" smtClean="0"/>
              <a:t>. </a:t>
            </a:r>
            <a:endParaRPr lang="en-US" dirty="0"/>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The main purpose of this game is to solve number and letter puzzles</a:t>
            </a:r>
            <a:r>
              <a:rPr lang="en-US" dirty="0" smtClean="0"/>
              <a:t>.</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smtClean="0"/>
              <a:t>The domain area for this project is focusing on using advanced data structures and algorithms to find the fastest possible way to get a solution for the problem. </a:t>
            </a:r>
            <a:endParaRPr lang="en-US" dirty="0"/>
          </a:p>
          <a:p>
            <a:endParaRPr lang="en-US" dirty="0"/>
          </a:p>
        </p:txBody>
      </p:sp>
    </p:spTree>
    <p:extLst>
      <p:ext uri="{BB962C8B-B14F-4D97-AF65-F5344CB8AC3E}">
        <p14:creationId xmlns:p14="http://schemas.microsoft.com/office/powerpoint/2010/main" val="203606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Letters</a:t>
            </a:r>
            <a:endParaRPr lang="en-US" dirty="0"/>
          </a:p>
        </p:txBody>
      </p:sp>
      <p:pic>
        <p:nvPicPr>
          <p:cNvPr id="5" name="Picture 4" descr="Screen Shot 2017-11-19 at 18.24.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42" y="2020067"/>
            <a:ext cx="7320151" cy="2477417"/>
          </a:xfrm>
          <a:prstGeom prst="rect">
            <a:avLst/>
          </a:prstGeom>
        </p:spPr>
      </p:pic>
      <p:sp>
        <p:nvSpPr>
          <p:cNvPr id="6" name="TextBox 5"/>
          <p:cNvSpPr txBox="1"/>
          <p:nvPr/>
        </p:nvSpPr>
        <p:spPr>
          <a:xfrm>
            <a:off x="1297264" y="5267628"/>
            <a:ext cx="6417141" cy="430887"/>
          </a:xfrm>
          <a:prstGeom prst="rect">
            <a:avLst/>
          </a:prstGeom>
          <a:noFill/>
        </p:spPr>
        <p:txBody>
          <a:bodyPr wrap="none" rtlCol="0">
            <a:spAutoFit/>
          </a:bodyPr>
          <a:lstStyle/>
          <a:p>
            <a:r>
              <a:rPr lang="en-US" sz="2200" dirty="0"/>
              <a:t>Best Words: AURORAE - ARREAR - ROARER - AURORA</a:t>
            </a:r>
          </a:p>
        </p:txBody>
      </p:sp>
    </p:spTree>
    <p:extLst>
      <p:ext uri="{BB962C8B-B14F-4D97-AF65-F5344CB8AC3E}">
        <p14:creationId xmlns:p14="http://schemas.microsoft.com/office/powerpoint/2010/main" val="246912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pic>
        <p:nvPicPr>
          <p:cNvPr id="4" name="Picture 3" descr="Screen Shot 2017-11-19 at 18.25.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150" y="1810085"/>
            <a:ext cx="7434668" cy="3088247"/>
          </a:xfrm>
          <a:prstGeom prst="rect">
            <a:avLst/>
          </a:prstGeom>
        </p:spPr>
      </p:pic>
      <p:sp>
        <p:nvSpPr>
          <p:cNvPr id="5" name="TextBox 4"/>
          <p:cNvSpPr txBox="1"/>
          <p:nvPr/>
        </p:nvSpPr>
        <p:spPr>
          <a:xfrm>
            <a:off x="854150" y="4205602"/>
            <a:ext cx="2313904" cy="1754327"/>
          </a:xfrm>
          <a:prstGeom prst="rect">
            <a:avLst/>
          </a:prstGeom>
          <a:solidFill>
            <a:schemeClr val="accent1">
              <a:lumMod val="40000"/>
              <a:lumOff val="60000"/>
            </a:schemeClr>
          </a:solidFill>
        </p:spPr>
        <p:txBody>
          <a:bodyPr wrap="square" rtlCol="0">
            <a:spAutoFit/>
          </a:bodyPr>
          <a:lstStyle/>
          <a:p>
            <a:r>
              <a:rPr lang="en-US" dirty="0" smtClean="0"/>
              <a:t>Solution:</a:t>
            </a:r>
          </a:p>
          <a:p>
            <a:r>
              <a:rPr lang="en-US" dirty="0" smtClean="0"/>
              <a:t>100 </a:t>
            </a:r>
            <a:r>
              <a:rPr lang="en-US" dirty="0"/>
              <a:t>- 7 = 93</a:t>
            </a:r>
          </a:p>
          <a:p>
            <a:r>
              <a:rPr lang="en-US" dirty="0"/>
              <a:t>93 * 2 = 186</a:t>
            </a:r>
          </a:p>
          <a:p>
            <a:r>
              <a:rPr lang="en-US" dirty="0"/>
              <a:t>50 - 3 = 47</a:t>
            </a:r>
          </a:p>
          <a:p>
            <a:r>
              <a:rPr lang="en-US" dirty="0"/>
              <a:t>186 + 47 = 233</a:t>
            </a:r>
          </a:p>
          <a:p>
            <a:r>
              <a:rPr lang="en-US" dirty="0"/>
              <a:t>233 * 4 = 932</a:t>
            </a:r>
          </a:p>
        </p:txBody>
      </p:sp>
    </p:spTree>
    <p:extLst>
      <p:ext uri="{BB962C8B-B14F-4D97-AF65-F5344CB8AC3E}">
        <p14:creationId xmlns:p14="http://schemas.microsoft.com/office/powerpoint/2010/main" val="388909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normAutofit fontScale="92500"/>
          </a:bodyPr>
          <a:lstStyle/>
          <a:p>
            <a:r>
              <a:rPr lang="en-US" dirty="0" smtClean="0"/>
              <a:t>The project document has a comprehensive system design with a detailed textual description of the system and the UML diagrams.</a:t>
            </a:r>
          </a:p>
          <a:p>
            <a:r>
              <a:rPr lang="en-US" dirty="0" smtClean="0"/>
              <a:t>The main development focus is on the numbers and letters solvers and offering this as an API service for other applications to use. </a:t>
            </a:r>
          </a:p>
          <a:p>
            <a:r>
              <a:rPr lang="en-US" dirty="0" smtClean="0"/>
              <a:t>The Rails application will be used to demonstrate the operation of the developed solution.</a:t>
            </a:r>
            <a:endParaRPr lang="en-US" dirty="0"/>
          </a:p>
        </p:txBody>
      </p:sp>
    </p:spTree>
    <p:extLst>
      <p:ext uri="{BB962C8B-B14F-4D97-AF65-F5344CB8AC3E}">
        <p14:creationId xmlns:p14="http://schemas.microsoft.com/office/powerpoint/2010/main" val="53961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  Ruby</a:t>
            </a:r>
          </a:p>
          <a:p>
            <a:r>
              <a:rPr lang="en-US" dirty="0" smtClean="0"/>
              <a:t>  Rails Framework</a:t>
            </a:r>
          </a:p>
          <a:p>
            <a:r>
              <a:rPr lang="en-US" dirty="0" smtClean="0"/>
              <a:t>  </a:t>
            </a:r>
            <a:r>
              <a:rPr lang="en-US" dirty="0" err="1" smtClean="0"/>
              <a:t>Heroku</a:t>
            </a:r>
            <a:r>
              <a:rPr lang="en-US" dirty="0" smtClean="0"/>
              <a:t> (Cloud Platform)</a:t>
            </a:r>
          </a:p>
          <a:p>
            <a:r>
              <a:rPr lang="en-US" dirty="0" smtClean="0"/>
              <a:t>  </a:t>
            </a:r>
            <a:r>
              <a:rPr lang="en-US" dirty="0" err="1" smtClean="0"/>
              <a:t>Dynos</a:t>
            </a:r>
            <a:endParaRPr lang="en-US" dirty="0" smtClean="0"/>
          </a:p>
          <a:p>
            <a:pPr lvl="1"/>
            <a:r>
              <a:rPr lang="en-US" dirty="0"/>
              <a:t> </a:t>
            </a:r>
            <a:r>
              <a:rPr lang="en-US" dirty="0" smtClean="0"/>
              <a:t> isolated</a:t>
            </a:r>
            <a:r>
              <a:rPr lang="en-US" dirty="0"/>
              <a:t>, virtualized Unix containers, that provide the environment required to run an application.</a:t>
            </a:r>
          </a:p>
          <a:p>
            <a:endParaRPr lang="en-US" dirty="0" smtClean="0"/>
          </a:p>
          <a:p>
            <a:endParaRPr lang="en-US" dirty="0"/>
          </a:p>
        </p:txBody>
      </p:sp>
    </p:spTree>
    <p:extLst>
      <p:ext uri="{BB962C8B-B14F-4D97-AF65-F5344CB8AC3E}">
        <p14:creationId xmlns:p14="http://schemas.microsoft.com/office/powerpoint/2010/main" val="209323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descr="Screen Shot 2017-11-19 at 19.30.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954" y="2286992"/>
            <a:ext cx="3710517" cy="1410332"/>
          </a:xfrm>
          <a:prstGeom prst="rect">
            <a:avLst/>
          </a:prstGeom>
        </p:spPr>
      </p:pic>
      <p:sp>
        <p:nvSpPr>
          <p:cNvPr id="5" name="Rectangle 4"/>
          <p:cNvSpPr/>
          <p:nvPr/>
        </p:nvSpPr>
        <p:spPr>
          <a:xfrm>
            <a:off x="1857136" y="2119256"/>
            <a:ext cx="6090310" cy="315140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362385" y="3973475"/>
            <a:ext cx="2239486" cy="10514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Rails MVC Web App</a:t>
            </a:r>
            <a:endParaRPr lang="en-US" dirty="0"/>
          </a:p>
        </p:txBody>
      </p:sp>
      <p:cxnSp>
        <p:nvCxnSpPr>
          <p:cNvPr id="8" name="Straight Arrow Connector 7"/>
          <p:cNvCxnSpPr/>
          <p:nvPr/>
        </p:nvCxnSpPr>
        <p:spPr>
          <a:xfrm flipV="1">
            <a:off x="2840324" y="2853802"/>
            <a:ext cx="1263630" cy="11196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3564060" y="3386330"/>
            <a:ext cx="539894" cy="5871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175397" y="5369202"/>
            <a:ext cx="2374305" cy="369332"/>
          </a:xfrm>
          <a:prstGeom prst="rect">
            <a:avLst/>
          </a:prstGeom>
          <a:noFill/>
        </p:spPr>
        <p:txBody>
          <a:bodyPr wrap="none" rtlCol="0">
            <a:spAutoFit/>
          </a:bodyPr>
          <a:lstStyle/>
          <a:p>
            <a:r>
              <a:rPr lang="en-US" dirty="0" err="1" smtClean="0"/>
              <a:t>Heroku</a:t>
            </a:r>
            <a:r>
              <a:rPr lang="en-US" dirty="0" smtClean="0"/>
              <a:t> Cloud Platform</a:t>
            </a:r>
            <a:endParaRPr lang="en-US" dirty="0"/>
          </a:p>
        </p:txBody>
      </p:sp>
    </p:spTree>
    <p:extLst>
      <p:ext uri="{BB962C8B-B14F-4D97-AF65-F5344CB8AC3E}">
        <p14:creationId xmlns:p14="http://schemas.microsoft.com/office/powerpoint/2010/main" val="395321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normAutofit/>
          </a:bodyPr>
          <a:lstStyle/>
          <a:p>
            <a:r>
              <a:rPr lang="en-US" dirty="0" smtClean="0"/>
              <a:t>  The </a:t>
            </a:r>
            <a:r>
              <a:rPr lang="en-US" dirty="0"/>
              <a:t>main issue with creating these solvers is the amount of permutations for each of the solution types. A brute force of the 9 letters will create approx. 771,000 unique combinations. The solvers created for this project will investigate all possible avenues to find the fastest solution to the problem</a:t>
            </a:r>
            <a:r>
              <a:rPr lang="en-US" dirty="0" smtClean="0"/>
              <a:t>. </a:t>
            </a:r>
            <a:endParaRPr lang="en-US" dirty="0"/>
          </a:p>
        </p:txBody>
      </p:sp>
    </p:spTree>
    <p:extLst>
      <p:ext uri="{BB962C8B-B14F-4D97-AF65-F5344CB8AC3E}">
        <p14:creationId xmlns:p14="http://schemas.microsoft.com/office/powerpoint/2010/main" val="394498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Complexity</a:t>
            </a:r>
            <a:endParaRPr lang="en-US" dirty="0"/>
          </a:p>
        </p:txBody>
      </p:sp>
      <p:sp>
        <p:nvSpPr>
          <p:cNvPr id="3" name="Content Placeholder 2"/>
          <p:cNvSpPr>
            <a:spLocks noGrp="1"/>
          </p:cNvSpPr>
          <p:nvPr>
            <p:ph idx="1"/>
          </p:nvPr>
        </p:nvSpPr>
        <p:spPr/>
        <p:txBody>
          <a:bodyPr/>
          <a:lstStyle/>
          <a:p>
            <a:r>
              <a:rPr lang="en-US" dirty="0" smtClean="0"/>
              <a:t> An </a:t>
            </a:r>
            <a:r>
              <a:rPr lang="en-US" dirty="0"/>
              <a:t>efficient backtracking algorithm makes possible a very fast program to play the </a:t>
            </a:r>
            <a:r>
              <a:rPr lang="en-US" dirty="0" smtClean="0"/>
              <a:t>SCRABBLE Brand Crossword </a:t>
            </a:r>
            <a:r>
              <a:rPr lang="en-US" dirty="0"/>
              <a:t>Game. The efficiency is achieved by creating data structures before the backtracking search begins that </a:t>
            </a:r>
            <a:r>
              <a:rPr lang="en-US" dirty="0" smtClean="0"/>
              <a:t>serve both </a:t>
            </a:r>
            <a:r>
              <a:rPr lang="en-US" dirty="0"/>
              <a:t>to focus the search and to make each step of the search fast. </a:t>
            </a:r>
            <a:endParaRPr lang="en-US" dirty="0" smtClean="0"/>
          </a:p>
          <a:p>
            <a:r>
              <a:rPr lang="en-US" sz="1400" dirty="0" smtClean="0"/>
              <a:t>Source: The worlds fastest scrabble program – Apple and Jacobson 1998</a:t>
            </a:r>
            <a:endParaRPr lang="en-US" sz="1400" dirty="0"/>
          </a:p>
          <a:p>
            <a:endParaRPr lang="en-US" dirty="0"/>
          </a:p>
        </p:txBody>
      </p:sp>
    </p:spTree>
    <p:extLst>
      <p:ext uri="{BB962C8B-B14F-4D97-AF65-F5344CB8AC3E}">
        <p14:creationId xmlns:p14="http://schemas.microsoft.com/office/powerpoint/2010/main" val="3772906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Pushpin.thmx</Template>
  <TotalTime>9280</TotalTime>
  <Words>577</Words>
  <Application>Microsoft Macintosh PowerPoint</Application>
  <PresentationFormat>On-screen Show (4:3)</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Brush Script MT</vt:lpstr>
      <vt:lpstr>Constantia</vt:lpstr>
      <vt:lpstr>Franklin Gothic Book</vt:lpstr>
      <vt:lpstr>Rage Italic</vt:lpstr>
      <vt:lpstr>Wingdings</vt:lpstr>
      <vt:lpstr>Pushpin</vt:lpstr>
      <vt:lpstr>FYP Interim Presentation</vt:lpstr>
      <vt:lpstr>Project Idea</vt:lpstr>
      <vt:lpstr>Letters</vt:lpstr>
      <vt:lpstr>Numbers</vt:lpstr>
      <vt:lpstr>System Design</vt:lpstr>
      <vt:lpstr>Technologies Used</vt:lpstr>
      <vt:lpstr>System Architecture</vt:lpstr>
      <vt:lpstr>Research</vt:lpstr>
      <vt:lpstr>Project Complexity</vt:lpstr>
      <vt:lpstr>Project Complexity</vt:lpstr>
      <vt:lpstr>Demo</vt:lpstr>
      <vt:lpstr>Demo</vt:lpstr>
      <vt:lpstr>Testing</vt:lpstr>
      <vt:lpstr>Future Work (now to submission)</vt:lpstr>
      <vt:lpstr>Questions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Interim Presentation</dc:title>
  <dc:creator>Jonathan McCarthy</dc:creator>
  <cp:lastModifiedBy>Microsoft Office User</cp:lastModifiedBy>
  <cp:revision>28</cp:revision>
  <dcterms:created xsi:type="dcterms:W3CDTF">2017-11-19T18:15:13Z</dcterms:created>
  <dcterms:modified xsi:type="dcterms:W3CDTF">2019-11-24T21:28:17Z</dcterms:modified>
</cp:coreProperties>
</file>